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96" r:id="rId3"/>
    <p:sldId id="397" r:id="rId4"/>
    <p:sldId id="257" r:id="rId5"/>
    <p:sldId id="292" r:id="rId6"/>
    <p:sldId id="325" r:id="rId7"/>
    <p:sldId id="326" r:id="rId8"/>
    <p:sldId id="328" r:id="rId9"/>
    <p:sldId id="344" r:id="rId10"/>
    <p:sldId id="330" r:id="rId11"/>
    <p:sldId id="345" r:id="rId12"/>
    <p:sldId id="346" r:id="rId13"/>
    <p:sldId id="347" r:id="rId14"/>
    <p:sldId id="350" r:id="rId15"/>
    <p:sldId id="351" r:id="rId16"/>
    <p:sldId id="356" r:id="rId17"/>
    <p:sldId id="357" r:id="rId18"/>
    <p:sldId id="359" r:id="rId19"/>
    <p:sldId id="360" r:id="rId20"/>
    <p:sldId id="361" r:id="rId21"/>
    <p:sldId id="362" r:id="rId22"/>
    <p:sldId id="363" r:id="rId23"/>
    <p:sldId id="352" r:id="rId24"/>
    <p:sldId id="365" r:id="rId25"/>
    <p:sldId id="366" r:id="rId26"/>
    <p:sldId id="367" r:id="rId27"/>
    <p:sldId id="371" r:id="rId28"/>
    <p:sldId id="372" r:id="rId29"/>
    <p:sldId id="374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5" r:id="rId38"/>
    <p:sldId id="386" r:id="rId39"/>
    <p:sldId id="388" r:id="rId40"/>
    <p:sldId id="389" r:id="rId41"/>
    <p:sldId id="390" r:id="rId42"/>
    <p:sldId id="391" r:id="rId43"/>
    <p:sldId id="392" r:id="rId44"/>
    <p:sldId id="393" r:id="rId45"/>
    <p:sldId id="353" r:id="rId46"/>
    <p:sldId id="354" r:id="rId47"/>
    <p:sldId id="355" r:id="rId48"/>
    <p:sldId id="39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3" autoAdjust="0"/>
    <p:restoredTop sz="94660"/>
  </p:normalViewPr>
  <p:slideViewPr>
    <p:cSldViewPr>
      <p:cViewPr>
        <p:scale>
          <a:sx n="60" d="100"/>
          <a:sy n="60" d="100"/>
        </p:scale>
        <p:origin x="-181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FE381-755D-432E-B19B-2ED289B7767E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IN"/>
        </a:p>
      </dgm:t>
    </dgm:pt>
    <dgm:pt modelId="{98378B19-387A-45A6-836F-8C1BBE019850}">
      <dgm:prSet custT="1"/>
      <dgm:spPr/>
      <dgm:t>
        <a:bodyPr/>
        <a:lstStyle/>
        <a:p>
          <a:pPr rtl="0"/>
          <a:r>
            <a:rPr lang="en-US" sz="2800" b="1" dirty="0" smtClean="0"/>
            <a:t>Non Specific Plaque Hypothesis </a:t>
          </a:r>
          <a:endParaRPr lang="en-IN" sz="2800" dirty="0"/>
        </a:p>
      </dgm:t>
    </dgm:pt>
    <dgm:pt modelId="{6B860F9C-6B8E-4D2A-9649-EA7645852F67}" type="parTrans" cxnId="{33200C35-2916-4496-8745-E74AF8E33131}">
      <dgm:prSet/>
      <dgm:spPr/>
      <dgm:t>
        <a:bodyPr/>
        <a:lstStyle/>
        <a:p>
          <a:endParaRPr lang="en-IN"/>
        </a:p>
      </dgm:t>
    </dgm:pt>
    <dgm:pt modelId="{24138EB2-D5C8-4617-916C-83DD091ED7FA}" type="sibTrans" cxnId="{33200C35-2916-4496-8745-E74AF8E33131}">
      <dgm:prSet/>
      <dgm:spPr/>
      <dgm:t>
        <a:bodyPr/>
        <a:lstStyle/>
        <a:p>
          <a:endParaRPr lang="en-IN"/>
        </a:p>
      </dgm:t>
    </dgm:pt>
    <dgm:pt modelId="{A3E14797-9A55-428A-BF5F-EFE02757DD0B}">
      <dgm:prSet custT="1"/>
      <dgm:spPr/>
      <dgm:t>
        <a:bodyPr/>
        <a:lstStyle/>
        <a:p>
          <a:pPr rtl="0"/>
          <a:r>
            <a:rPr lang="en-US" sz="2800" b="1" dirty="0" smtClean="0"/>
            <a:t>Specific Plaque Hypothesis </a:t>
          </a:r>
          <a:endParaRPr lang="en-IN" sz="2800" dirty="0"/>
        </a:p>
      </dgm:t>
    </dgm:pt>
    <dgm:pt modelId="{E49AB6A9-AA9E-46A0-8010-F735F5BDFDF5}" type="parTrans" cxnId="{80B601BA-3B86-46CE-B2DD-C8677EA36D5F}">
      <dgm:prSet/>
      <dgm:spPr/>
      <dgm:t>
        <a:bodyPr/>
        <a:lstStyle/>
        <a:p>
          <a:endParaRPr lang="en-IN"/>
        </a:p>
      </dgm:t>
    </dgm:pt>
    <dgm:pt modelId="{D7294F0D-D7C1-42BA-9B39-17489FF17BD2}" type="sibTrans" cxnId="{80B601BA-3B86-46CE-B2DD-C8677EA36D5F}">
      <dgm:prSet/>
      <dgm:spPr/>
      <dgm:t>
        <a:bodyPr/>
        <a:lstStyle/>
        <a:p>
          <a:endParaRPr lang="en-IN"/>
        </a:p>
      </dgm:t>
    </dgm:pt>
    <dgm:pt modelId="{BC3041FE-7947-4BEB-9280-E35D5CA60E8E}">
      <dgm:prSet custT="1"/>
      <dgm:spPr/>
      <dgm:t>
        <a:bodyPr/>
        <a:lstStyle/>
        <a:p>
          <a:pPr rtl="0"/>
          <a:r>
            <a:rPr lang="en-US" sz="2800" b="1" dirty="0" smtClean="0"/>
            <a:t>Ecologic Plaque Hypothesis </a:t>
          </a:r>
          <a:endParaRPr lang="en-IN" sz="2800" dirty="0"/>
        </a:p>
      </dgm:t>
    </dgm:pt>
    <dgm:pt modelId="{2413C6DB-309A-48B1-AB52-0F8FF576838D}" type="parTrans" cxnId="{DF5A6C48-E871-458D-AED1-C2FCEA1F28AB}">
      <dgm:prSet/>
      <dgm:spPr/>
      <dgm:t>
        <a:bodyPr/>
        <a:lstStyle/>
        <a:p>
          <a:endParaRPr lang="en-IN"/>
        </a:p>
      </dgm:t>
    </dgm:pt>
    <dgm:pt modelId="{3E36DAD5-8E95-4782-AA8C-26D59CEE3017}" type="sibTrans" cxnId="{DF5A6C48-E871-458D-AED1-C2FCEA1F28AB}">
      <dgm:prSet/>
      <dgm:spPr/>
      <dgm:t>
        <a:bodyPr/>
        <a:lstStyle/>
        <a:p>
          <a:endParaRPr lang="en-IN"/>
        </a:p>
      </dgm:t>
    </dgm:pt>
    <dgm:pt modelId="{30086DC4-BD01-4312-B8A9-30FE76076535}" type="pres">
      <dgm:prSet presAssocID="{AE2FE381-755D-432E-B19B-2ED289B776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25CB93F-D9D1-424F-83F6-E00E2DB673DB}" type="pres">
      <dgm:prSet presAssocID="{98378B19-387A-45A6-836F-8C1BBE019850}" presName="parentLin" presStyleCnt="0"/>
      <dgm:spPr/>
    </dgm:pt>
    <dgm:pt modelId="{F9B8EA8C-5D57-49A2-B160-2D63B01B38E7}" type="pres">
      <dgm:prSet presAssocID="{98378B19-387A-45A6-836F-8C1BBE019850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1FC3903-DC77-4DEB-963D-8429B64B168F}" type="pres">
      <dgm:prSet presAssocID="{98378B19-387A-45A6-836F-8C1BBE0198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5846B5-3E08-49DB-8B43-CC00F892B220}" type="pres">
      <dgm:prSet presAssocID="{98378B19-387A-45A6-836F-8C1BBE019850}" presName="negativeSpace" presStyleCnt="0"/>
      <dgm:spPr/>
    </dgm:pt>
    <dgm:pt modelId="{A2C28A21-3E7C-4F8E-8508-B480EA962DDF}" type="pres">
      <dgm:prSet presAssocID="{98378B19-387A-45A6-836F-8C1BBE019850}" presName="childText" presStyleLbl="conFgAcc1" presStyleIdx="0" presStyleCnt="3">
        <dgm:presLayoutVars>
          <dgm:bulletEnabled val="1"/>
        </dgm:presLayoutVars>
      </dgm:prSet>
      <dgm:spPr/>
    </dgm:pt>
    <dgm:pt modelId="{35536A11-B963-42B3-B393-860F789EB754}" type="pres">
      <dgm:prSet presAssocID="{24138EB2-D5C8-4617-916C-83DD091ED7FA}" presName="spaceBetweenRectangles" presStyleCnt="0"/>
      <dgm:spPr/>
    </dgm:pt>
    <dgm:pt modelId="{9B0FF05F-4E1E-4D46-94FC-FC1116F4B7C0}" type="pres">
      <dgm:prSet presAssocID="{A3E14797-9A55-428A-BF5F-EFE02757DD0B}" presName="parentLin" presStyleCnt="0"/>
      <dgm:spPr/>
    </dgm:pt>
    <dgm:pt modelId="{90757FBB-F0F4-48ED-B1B7-C54FF2AACA98}" type="pres">
      <dgm:prSet presAssocID="{A3E14797-9A55-428A-BF5F-EFE02757DD0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C6DD79C1-72A8-443A-B6F4-AC65CDA1A3A0}" type="pres">
      <dgm:prSet presAssocID="{A3E14797-9A55-428A-BF5F-EFE02757DD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ADEDF9-AAB2-454B-BB31-7510D4EBE745}" type="pres">
      <dgm:prSet presAssocID="{A3E14797-9A55-428A-BF5F-EFE02757DD0B}" presName="negativeSpace" presStyleCnt="0"/>
      <dgm:spPr/>
    </dgm:pt>
    <dgm:pt modelId="{D0BE9617-6F80-455F-AE89-C66C2727D851}" type="pres">
      <dgm:prSet presAssocID="{A3E14797-9A55-428A-BF5F-EFE02757DD0B}" presName="childText" presStyleLbl="conFgAcc1" presStyleIdx="1" presStyleCnt="3">
        <dgm:presLayoutVars>
          <dgm:bulletEnabled val="1"/>
        </dgm:presLayoutVars>
      </dgm:prSet>
      <dgm:spPr/>
    </dgm:pt>
    <dgm:pt modelId="{D176E3B5-A94D-4AC2-BFCA-A1C32A225AF9}" type="pres">
      <dgm:prSet presAssocID="{D7294F0D-D7C1-42BA-9B39-17489FF17BD2}" presName="spaceBetweenRectangles" presStyleCnt="0"/>
      <dgm:spPr/>
    </dgm:pt>
    <dgm:pt modelId="{FA06C07D-B049-4BC0-9421-EB24ADC70FD5}" type="pres">
      <dgm:prSet presAssocID="{BC3041FE-7947-4BEB-9280-E35D5CA60E8E}" presName="parentLin" presStyleCnt="0"/>
      <dgm:spPr/>
    </dgm:pt>
    <dgm:pt modelId="{AFADF0C7-7071-44DC-8AD1-7AD434FE8C43}" type="pres">
      <dgm:prSet presAssocID="{BC3041FE-7947-4BEB-9280-E35D5CA60E8E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07DDE213-038D-4C5A-9BCC-A2504FBADAB0}" type="pres">
      <dgm:prSet presAssocID="{BC3041FE-7947-4BEB-9280-E35D5CA60E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1C984D-5365-4F80-B553-D2989789E40D}" type="pres">
      <dgm:prSet presAssocID="{BC3041FE-7947-4BEB-9280-E35D5CA60E8E}" presName="negativeSpace" presStyleCnt="0"/>
      <dgm:spPr/>
    </dgm:pt>
    <dgm:pt modelId="{B4C2AC59-3272-4633-8989-F5CBD75ED59E}" type="pres">
      <dgm:prSet presAssocID="{BC3041FE-7947-4BEB-9280-E35D5CA60E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BB644C-252B-4C53-85CC-46BD758CABC0}" type="presOf" srcId="{AE2FE381-755D-432E-B19B-2ED289B7767E}" destId="{30086DC4-BD01-4312-B8A9-30FE76076535}" srcOrd="0" destOrd="0" presId="urn:microsoft.com/office/officeart/2005/8/layout/list1"/>
    <dgm:cxn modelId="{DF5A6C48-E871-458D-AED1-C2FCEA1F28AB}" srcId="{AE2FE381-755D-432E-B19B-2ED289B7767E}" destId="{BC3041FE-7947-4BEB-9280-E35D5CA60E8E}" srcOrd="2" destOrd="0" parTransId="{2413C6DB-309A-48B1-AB52-0F8FF576838D}" sibTransId="{3E36DAD5-8E95-4782-AA8C-26D59CEE3017}"/>
    <dgm:cxn modelId="{33200C35-2916-4496-8745-E74AF8E33131}" srcId="{AE2FE381-755D-432E-B19B-2ED289B7767E}" destId="{98378B19-387A-45A6-836F-8C1BBE019850}" srcOrd="0" destOrd="0" parTransId="{6B860F9C-6B8E-4D2A-9649-EA7645852F67}" sibTransId="{24138EB2-D5C8-4617-916C-83DD091ED7FA}"/>
    <dgm:cxn modelId="{56BEAAE1-F9FA-4CE2-BB0D-0921912AE622}" type="presOf" srcId="{98378B19-387A-45A6-836F-8C1BBE019850}" destId="{F9B8EA8C-5D57-49A2-B160-2D63B01B38E7}" srcOrd="0" destOrd="0" presId="urn:microsoft.com/office/officeart/2005/8/layout/list1"/>
    <dgm:cxn modelId="{48B86D3C-A074-4C1D-B3E5-1D780A0D431A}" type="presOf" srcId="{A3E14797-9A55-428A-BF5F-EFE02757DD0B}" destId="{C6DD79C1-72A8-443A-B6F4-AC65CDA1A3A0}" srcOrd="1" destOrd="0" presId="urn:microsoft.com/office/officeart/2005/8/layout/list1"/>
    <dgm:cxn modelId="{D2489748-270D-4DEF-8EFF-E0580CB0314C}" type="presOf" srcId="{98378B19-387A-45A6-836F-8C1BBE019850}" destId="{21FC3903-DC77-4DEB-963D-8429B64B168F}" srcOrd="1" destOrd="0" presId="urn:microsoft.com/office/officeart/2005/8/layout/list1"/>
    <dgm:cxn modelId="{05ED389A-2750-45DB-B9C7-2F3673149197}" type="presOf" srcId="{BC3041FE-7947-4BEB-9280-E35D5CA60E8E}" destId="{AFADF0C7-7071-44DC-8AD1-7AD434FE8C43}" srcOrd="0" destOrd="0" presId="urn:microsoft.com/office/officeart/2005/8/layout/list1"/>
    <dgm:cxn modelId="{80B601BA-3B86-46CE-B2DD-C8677EA36D5F}" srcId="{AE2FE381-755D-432E-B19B-2ED289B7767E}" destId="{A3E14797-9A55-428A-BF5F-EFE02757DD0B}" srcOrd="1" destOrd="0" parTransId="{E49AB6A9-AA9E-46A0-8010-F735F5BDFDF5}" sibTransId="{D7294F0D-D7C1-42BA-9B39-17489FF17BD2}"/>
    <dgm:cxn modelId="{BCCC0E38-1B59-4BC7-BBA4-357C155FF6B6}" type="presOf" srcId="{BC3041FE-7947-4BEB-9280-E35D5CA60E8E}" destId="{07DDE213-038D-4C5A-9BCC-A2504FBADAB0}" srcOrd="1" destOrd="0" presId="urn:microsoft.com/office/officeart/2005/8/layout/list1"/>
    <dgm:cxn modelId="{70E52BD5-11D0-4035-810F-014584E5F738}" type="presOf" srcId="{A3E14797-9A55-428A-BF5F-EFE02757DD0B}" destId="{90757FBB-F0F4-48ED-B1B7-C54FF2AACA98}" srcOrd="0" destOrd="0" presId="urn:microsoft.com/office/officeart/2005/8/layout/list1"/>
    <dgm:cxn modelId="{BFDFA48C-7E3D-4E62-AA2C-16CF72702459}" type="presParOf" srcId="{30086DC4-BD01-4312-B8A9-30FE76076535}" destId="{625CB93F-D9D1-424F-83F6-E00E2DB673DB}" srcOrd="0" destOrd="0" presId="urn:microsoft.com/office/officeart/2005/8/layout/list1"/>
    <dgm:cxn modelId="{D9D3AD6B-F1FE-43BC-BBE4-48082D6517B3}" type="presParOf" srcId="{625CB93F-D9D1-424F-83F6-E00E2DB673DB}" destId="{F9B8EA8C-5D57-49A2-B160-2D63B01B38E7}" srcOrd="0" destOrd="0" presId="urn:microsoft.com/office/officeart/2005/8/layout/list1"/>
    <dgm:cxn modelId="{0300D53A-FC9E-41F8-8F49-C8E281A677E1}" type="presParOf" srcId="{625CB93F-D9D1-424F-83F6-E00E2DB673DB}" destId="{21FC3903-DC77-4DEB-963D-8429B64B168F}" srcOrd="1" destOrd="0" presId="urn:microsoft.com/office/officeart/2005/8/layout/list1"/>
    <dgm:cxn modelId="{ABD494A5-9208-44B1-9D3E-8BF7F7E50EBF}" type="presParOf" srcId="{30086DC4-BD01-4312-B8A9-30FE76076535}" destId="{D25846B5-3E08-49DB-8B43-CC00F892B220}" srcOrd="1" destOrd="0" presId="urn:microsoft.com/office/officeart/2005/8/layout/list1"/>
    <dgm:cxn modelId="{F18F1CAA-5E68-4164-BFB4-2B249E03B4EA}" type="presParOf" srcId="{30086DC4-BD01-4312-B8A9-30FE76076535}" destId="{A2C28A21-3E7C-4F8E-8508-B480EA962DDF}" srcOrd="2" destOrd="0" presId="urn:microsoft.com/office/officeart/2005/8/layout/list1"/>
    <dgm:cxn modelId="{D1339629-30BC-490C-8970-D339B091D569}" type="presParOf" srcId="{30086DC4-BD01-4312-B8A9-30FE76076535}" destId="{35536A11-B963-42B3-B393-860F789EB754}" srcOrd="3" destOrd="0" presId="urn:microsoft.com/office/officeart/2005/8/layout/list1"/>
    <dgm:cxn modelId="{1D5158D4-991A-4D26-856C-D2CD733AF6AD}" type="presParOf" srcId="{30086DC4-BD01-4312-B8A9-30FE76076535}" destId="{9B0FF05F-4E1E-4D46-94FC-FC1116F4B7C0}" srcOrd="4" destOrd="0" presId="urn:microsoft.com/office/officeart/2005/8/layout/list1"/>
    <dgm:cxn modelId="{302E1C4A-BBB9-4556-82B7-D3ECE417332C}" type="presParOf" srcId="{9B0FF05F-4E1E-4D46-94FC-FC1116F4B7C0}" destId="{90757FBB-F0F4-48ED-B1B7-C54FF2AACA98}" srcOrd="0" destOrd="0" presId="urn:microsoft.com/office/officeart/2005/8/layout/list1"/>
    <dgm:cxn modelId="{EE2EEBCF-2DBA-454F-B424-C1C58516A626}" type="presParOf" srcId="{9B0FF05F-4E1E-4D46-94FC-FC1116F4B7C0}" destId="{C6DD79C1-72A8-443A-B6F4-AC65CDA1A3A0}" srcOrd="1" destOrd="0" presId="urn:microsoft.com/office/officeart/2005/8/layout/list1"/>
    <dgm:cxn modelId="{3CCE2813-1508-4BAF-909C-1811DAB53C6C}" type="presParOf" srcId="{30086DC4-BD01-4312-B8A9-30FE76076535}" destId="{FAADEDF9-AAB2-454B-BB31-7510D4EBE745}" srcOrd="5" destOrd="0" presId="urn:microsoft.com/office/officeart/2005/8/layout/list1"/>
    <dgm:cxn modelId="{06E9D98E-562C-4971-A132-5688D00DEF69}" type="presParOf" srcId="{30086DC4-BD01-4312-B8A9-30FE76076535}" destId="{D0BE9617-6F80-455F-AE89-C66C2727D851}" srcOrd="6" destOrd="0" presId="urn:microsoft.com/office/officeart/2005/8/layout/list1"/>
    <dgm:cxn modelId="{BCA4BAC5-6F88-41CA-8AFB-50A72AE2CFF6}" type="presParOf" srcId="{30086DC4-BD01-4312-B8A9-30FE76076535}" destId="{D176E3B5-A94D-4AC2-BFCA-A1C32A225AF9}" srcOrd="7" destOrd="0" presId="urn:microsoft.com/office/officeart/2005/8/layout/list1"/>
    <dgm:cxn modelId="{297BA084-BA7D-4B84-A14F-A5B5427F866A}" type="presParOf" srcId="{30086DC4-BD01-4312-B8A9-30FE76076535}" destId="{FA06C07D-B049-4BC0-9421-EB24ADC70FD5}" srcOrd="8" destOrd="0" presId="urn:microsoft.com/office/officeart/2005/8/layout/list1"/>
    <dgm:cxn modelId="{88AD4734-CF67-46DA-A25B-3BEB7A94E6EC}" type="presParOf" srcId="{FA06C07D-B049-4BC0-9421-EB24ADC70FD5}" destId="{AFADF0C7-7071-44DC-8AD1-7AD434FE8C43}" srcOrd="0" destOrd="0" presId="urn:microsoft.com/office/officeart/2005/8/layout/list1"/>
    <dgm:cxn modelId="{A8A88252-0360-425A-AA9E-B2ABDB5AE3E1}" type="presParOf" srcId="{FA06C07D-B049-4BC0-9421-EB24ADC70FD5}" destId="{07DDE213-038D-4C5A-9BCC-A2504FBADAB0}" srcOrd="1" destOrd="0" presId="urn:microsoft.com/office/officeart/2005/8/layout/list1"/>
    <dgm:cxn modelId="{083EB044-3298-4AC2-BD85-DAA4CA06F1A2}" type="presParOf" srcId="{30086DC4-BD01-4312-B8A9-30FE76076535}" destId="{4E1C984D-5365-4F80-B553-D2989789E40D}" srcOrd="9" destOrd="0" presId="urn:microsoft.com/office/officeart/2005/8/layout/list1"/>
    <dgm:cxn modelId="{FE3CBEEF-BF92-4391-B86D-0AFBE5E13DE1}" type="presParOf" srcId="{30086DC4-BD01-4312-B8A9-30FE76076535}" destId="{B4C2AC59-3272-4633-8989-F5CBD75ED5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70% gram-negative and about 50% are anaerobic rods.</a:t>
          </a:r>
          <a:endParaRPr lang="en-IN" sz="2400" b="0" dirty="0">
            <a:latin typeface="+mj-lt"/>
          </a:endParaRPr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84BA3FE1-EE41-4A4C-8534-C8B52DB415DB}">
      <dgm:prSet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Enteric bacteria,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coagulase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-negative staphylococci, and Candida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albicans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 have also been detected</a:t>
          </a:r>
          <a:endParaRPr lang="en-US" sz="2400" b="1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C9054C7-E453-4F67-A945-C5CE6AA15430}" type="parTrans" cxnId="{282606D2-81EA-462A-9BEF-18B29D7AD894}">
      <dgm:prSet/>
      <dgm:spPr/>
      <dgm:t>
        <a:bodyPr/>
        <a:lstStyle/>
        <a:p>
          <a:endParaRPr lang="en-IN"/>
        </a:p>
      </dgm:t>
    </dgm:pt>
    <dgm:pt modelId="{197DC951-87FA-4A70-A145-87C2CB813231}" type="sibTrans" cxnId="{282606D2-81EA-462A-9BEF-18B29D7AD894}">
      <dgm:prSet/>
      <dgm:spPr/>
      <dgm:t>
        <a:bodyPr/>
        <a:lstStyle/>
        <a:p>
          <a:endParaRPr lang="en-IN"/>
        </a:p>
      </dgm:t>
    </dgm:pt>
    <dgm:pt modelId="{43A2E7B2-0AB5-4D6F-9FC6-E03F680B722E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F.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nucleatum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 , P. micros , 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intermedia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, 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gingivalis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, and T.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forsythus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.</a:t>
          </a:r>
          <a:endParaRPr lang="en-IN" sz="2400" b="0" dirty="0">
            <a:latin typeface="+mj-lt"/>
          </a:endParaRPr>
        </a:p>
      </dgm:t>
    </dgm:pt>
    <dgm:pt modelId="{38011122-9878-4C5A-9949-5A1C672ACC19}" type="parTrans" cxnId="{DE96B9BC-E14B-478E-BF5C-1BE8C49DFF0C}">
      <dgm:prSet/>
      <dgm:spPr/>
    </dgm:pt>
    <dgm:pt modelId="{0D30189C-6F06-415C-85A2-FA296A7A81A5}" type="sibTrans" cxnId="{DE96B9BC-E14B-478E-BF5C-1BE8C49DFF0C}">
      <dgm:prSet/>
      <dgm:spPr/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3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3"/>
      <dgm:spPr/>
      <dgm:t>
        <a:bodyPr/>
        <a:lstStyle/>
        <a:p>
          <a:endParaRPr lang="en-IN"/>
        </a:p>
      </dgm:t>
    </dgm:pt>
    <dgm:pt modelId="{DA515E5A-A86A-4D18-B434-58A39079AFBB}" type="pres">
      <dgm:prSet presAssocID="{43A2E7B2-0AB5-4D6F-9FC6-E03F680B722E}" presName="vertSpace2" presStyleLbl="node1" presStyleIdx="0" presStyleCnt="3"/>
      <dgm:spPr/>
    </dgm:pt>
    <dgm:pt modelId="{C80C0852-09B1-45A2-8DED-B7B17C26FA27}" type="pres">
      <dgm:prSet presAssocID="{43A2E7B2-0AB5-4D6F-9FC6-E03F680B722E}" presName="circle2" presStyleLbl="node1" presStyleIdx="1" presStyleCnt="3"/>
      <dgm:spPr/>
    </dgm:pt>
    <dgm:pt modelId="{2DF60F94-BDD6-468B-A3A1-2A60C22F4064}" type="pres">
      <dgm:prSet presAssocID="{43A2E7B2-0AB5-4D6F-9FC6-E03F680B722E}" presName="rect2" presStyleLbl="alignAcc1" presStyleIdx="1" presStyleCnt="3"/>
      <dgm:spPr/>
      <dgm:t>
        <a:bodyPr/>
        <a:lstStyle/>
        <a:p>
          <a:endParaRPr lang="en-IN"/>
        </a:p>
      </dgm:t>
    </dgm:pt>
    <dgm:pt modelId="{C2FF813A-478C-4825-A7C5-EC36231698D4}" type="pres">
      <dgm:prSet presAssocID="{84BA3FE1-EE41-4A4C-8534-C8B52DB415DB}" presName="vertSpace3" presStyleLbl="node1" presStyleIdx="1" presStyleCnt="3"/>
      <dgm:spPr/>
    </dgm:pt>
    <dgm:pt modelId="{F7485B69-57DB-4CBB-A9FB-E0CB5750FD80}" type="pres">
      <dgm:prSet presAssocID="{84BA3FE1-EE41-4A4C-8534-C8B52DB415DB}" presName="circle3" presStyleLbl="node1" presStyleIdx="2" presStyleCnt="3"/>
      <dgm:spPr/>
    </dgm:pt>
    <dgm:pt modelId="{9D9509D1-1342-4AD1-BD13-107A2002C4C9}" type="pres">
      <dgm:prSet presAssocID="{84BA3FE1-EE41-4A4C-8534-C8B52DB415DB}" presName="rect3" presStyleLbl="alignAcc1" presStyleIdx="2" presStyleCnt="3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F3F4A5-2474-43A1-82C5-228A72C1DE6C}" type="pres">
      <dgm:prSet presAssocID="{43A2E7B2-0AB5-4D6F-9FC6-E03F680B722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B2DAF51-FAF1-4D29-8FDF-A8DE49F466E0}" type="pres">
      <dgm:prSet presAssocID="{84BA3FE1-EE41-4A4C-8534-C8B52DB415D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F25CD41-6F12-4194-9CBA-FE5A66F30E21}" type="presOf" srcId="{84BA3FE1-EE41-4A4C-8534-C8B52DB415DB}" destId="{7B2DAF51-FAF1-4D29-8FDF-A8DE49F466E0}" srcOrd="1" destOrd="0" presId="urn:microsoft.com/office/officeart/2005/8/layout/target3"/>
    <dgm:cxn modelId="{0B181E74-1B2A-4B98-93A5-7B4EC632CEBE}" type="presOf" srcId="{6BBFF7CB-2EBB-4C36-9164-893AAD69366C}" destId="{F8AFE8BC-344C-4C23-A594-EA2CEE2EF4CB}" srcOrd="0" destOrd="0" presId="urn:microsoft.com/office/officeart/2005/8/layout/target3"/>
    <dgm:cxn modelId="{EB50D2FA-7F4F-40C9-9D26-038B5988AE4C}" type="presOf" srcId="{43A2E7B2-0AB5-4D6F-9FC6-E03F680B722E}" destId="{2DF60F94-BDD6-468B-A3A1-2A60C22F4064}" srcOrd="0" destOrd="0" presId="urn:microsoft.com/office/officeart/2005/8/layout/target3"/>
    <dgm:cxn modelId="{DE96B9BC-E14B-478E-BF5C-1BE8C49DFF0C}" srcId="{AA560576-3259-4AD6-B9E9-B3229EB12949}" destId="{43A2E7B2-0AB5-4D6F-9FC6-E03F680B722E}" srcOrd="1" destOrd="0" parTransId="{38011122-9878-4C5A-9949-5A1C672ACC19}" sibTransId="{0D30189C-6F06-415C-85A2-FA296A7A81A5}"/>
    <dgm:cxn modelId="{9BCC4319-79B9-4D1F-8CE6-38508E782CA5}" type="presOf" srcId="{43A2E7B2-0AB5-4D6F-9FC6-E03F680B722E}" destId="{CCF3F4A5-2474-43A1-82C5-228A72C1DE6C}" srcOrd="1" destOrd="0" presId="urn:microsoft.com/office/officeart/2005/8/layout/target3"/>
    <dgm:cxn modelId="{282606D2-81EA-462A-9BEF-18B29D7AD894}" srcId="{AA560576-3259-4AD6-B9E9-B3229EB12949}" destId="{84BA3FE1-EE41-4A4C-8534-C8B52DB415DB}" srcOrd="2" destOrd="0" parTransId="{3C9054C7-E453-4F67-A945-C5CE6AA15430}" sibTransId="{197DC951-87FA-4A70-A145-87C2CB813231}"/>
    <dgm:cxn modelId="{0687784A-3CB0-4477-9465-518334534C56}" type="presOf" srcId="{AA560576-3259-4AD6-B9E9-B3229EB12949}" destId="{3EA7CA55-C319-4D0A-A2EF-942C145AFE0B}" srcOrd="0" destOrd="0" presId="urn:microsoft.com/office/officeart/2005/8/layout/target3"/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71F444CC-966C-4633-9D92-AB7118E6378E}" type="presOf" srcId="{6BBFF7CB-2EBB-4C36-9164-893AAD69366C}" destId="{075327C2-CBF3-441F-B61C-C6D6EA73C962}" srcOrd="1" destOrd="0" presId="urn:microsoft.com/office/officeart/2005/8/layout/target3"/>
    <dgm:cxn modelId="{12F0ADEE-D8D4-4A9B-AC4F-76CCE2F6971E}" type="presOf" srcId="{84BA3FE1-EE41-4A4C-8534-C8B52DB415DB}" destId="{9D9509D1-1342-4AD1-BD13-107A2002C4C9}" srcOrd="0" destOrd="0" presId="urn:microsoft.com/office/officeart/2005/8/layout/target3"/>
    <dgm:cxn modelId="{D3B35807-C64F-4F97-9E7D-F70E7329EBC7}" type="presParOf" srcId="{3EA7CA55-C319-4D0A-A2EF-942C145AFE0B}" destId="{DF3C3C38-0376-4511-B88A-82019BFFD179}" srcOrd="0" destOrd="0" presId="urn:microsoft.com/office/officeart/2005/8/layout/target3"/>
    <dgm:cxn modelId="{6701EB13-7F25-4431-A1B0-3FF45B32A586}" type="presParOf" srcId="{3EA7CA55-C319-4D0A-A2EF-942C145AFE0B}" destId="{309CDFD1-72FB-485C-A711-0825AB7F68E5}" srcOrd="1" destOrd="0" presId="urn:microsoft.com/office/officeart/2005/8/layout/target3"/>
    <dgm:cxn modelId="{0FCF7560-B804-4CE9-9CFF-443366A9F018}" type="presParOf" srcId="{3EA7CA55-C319-4D0A-A2EF-942C145AFE0B}" destId="{F8AFE8BC-344C-4C23-A594-EA2CEE2EF4CB}" srcOrd="2" destOrd="0" presId="urn:microsoft.com/office/officeart/2005/8/layout/target3"/>
    <dgm:cxn modelId="{9CE1211E-8E92-4388-8F2D-5A39FE179569}" type="presParOf" srcId="{3EA7CA55-C319-4D0A-A2EF-942C145AFE0B}" destId="{DA515E5A-A86A-4D18-B434-58A39079AFBB}" srcOrd="3" destOrd="0" presId="urn:microsoft.com/office/officeart/2005/8/layout/target3"/>
    <dgm:cxn modelId="{28DE6573-2825-4036-A493-DAA260A31F7A}" type="presParOf" srcId="{3EA7CA55-C319-4D0A-A2EF-942C145AFE0B}" destId="{C80C0852-09B1-45A2-8DED-B7B17C26FA27}" srcOrd="4" destOrd="0" presId="urn:microsoft.com/office/officeart/2005/8/layout/target3"/>
    <dgm:cxn modelId="{89173BFF-6443-48AB-B637-6A200D88B12F}" type="presParOf" srcId="{3EA7CA55-C319-4D0A-A2EF-942C145AFE0B}" destId="{2DF60F94-BDD6-468B-A3A1-2A60C22F4064}" srcOrd="5" destOrd="0" presId="urn:microsoft.com/office/officeart/2005/8/layout/target3"/>
    <dgm:cxn modelId="{57AA5072-D40F-4313-94E2-271458C1B220}" type="presParOf" srcId="{3EA7CA55-C319-4D0A-A2EF-942C145AFE0B}" destId="{C2FF813A-478C-4825-A7C5-EC36231698D4}" srcOrd="6" destOrd="0" presId="urn:microsoft.com/office/officeart/2005/8/layout/target3"/>
    <dgm:cxn modelId="{F8B77EC7-D948-4B40-A6DD-10FDAB969ED6}" type="presParOf" srcId="{3EA7CA55-C319-4D0A-A2EF-942C145AFE0B}" destId="{F7485B69-57DB-4CBB-A9FB-E0CB5750FD80}" srcOrd="7" destOrd="0" presId="urn:microsoft.com/office/officeart/2005/8/layout/target3"/>
    <dgm:cxn modelId="{6468E282-8C7E-4457-AA67-D86D1C94CC68}" type="presParOf" srcId="{3EA7CA55-C319-4D0A-A2EF-942C145AFE0B}" destId="{9D9509D1-1342-4AD1-BD13-107A2002C4C9}" srcOrd="8" destOrd="0" presId="urn:microsoft.com/office/officeart/2005/8/layout/target3"/>
    <dgm:cxn modelId="{4CE23019-917C-4D68-BCCB-E6FE8B6379C9}" type="presParOf" srcId="{3EA7CA55-C319-4D0A-A2EF-942C145AFE0B}" destId="{075327C2-CBF3-441F-B61C-C6D6EA73C962}" srcOrd="9" destOrd="0" presId="urn:microsoft.com/office/officeart/2005/8/layout/target3"/>
    <dgm:cxn modelId="{CA866B7C-D17E-435E-8314-5AF19A0E4F59}" type="presParOf" srcId="{3EA7CA55-C319-4D0A-A2EF-942C145AFE0B}" destId="{CCF3F4A5-2474-43A1-82C5-228A72C1DE6C}" srcOrd="10" destOrd="0" presId="urn:microsoft.com/office/officeart/2005/8/layout/target3"/>
    <dgm:cxn modelId="{2ED0BF57-59E2-46C6-B656-D6618A6B0E22}" type="presParOf" srcId="{3EA7CA55-C319-4D0A-A2EF-942C145AFE0B}" destId="{7B2DAF51-FAF1-4D29-8FDF-A8DE49F466E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D3C961-203E-4954-BDB6-22E92BF1C5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919A3-B76F-42C7-836C-5EAFB1B06405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dirty="0" smtClean="0">
              <a:latin typeface="Georgia" pitchFamily="18" charset="0"/>
            </a:rPr>
            <a:t>Bacterial culture techniques</a:t>
          </a:r>
          <a:endParaRPr lang="en-US" b="1" dirty="0">
            <a:latin typeface="Georgia" pitchFamily="18" charset="0"/>
          </a:endParaRPr>
        </a:p>
      </dgm:t>
    </dgm:pt>
    <dgm:pt modelId="{C2AA6AAB-B2DC-4AA8-BBD1-8A7D33FAC6E4}" type="parTrans" cxnId="{7FFCA678-8E2A-4C24-BB32-D02B7954F2AD}">
      <dgm:prSet/>
      <dgm:spPr/>
      <dgm:t>
        <a:bodyPr/>
        <a:lstStyle/>
        <a:p>
          <a:endParaRPr lang="en-US"/>
        </a:p>
      </dgm:t>
    </dgm:pt>
    <dgm:pt modelId="{7B12EC1A-C63A-44D6-981F-EAC310CC2FC5}" type="sibTrans" cxnId="{7FFCA678-8E2A-4C24-BB32-D02B7954F2AD}">
      <dgm:prSet/>
      <dgm:spPr/>
      <dgm:t>
        <a:bodyPr/>
        <a:lstStyle/>
        <a:p>
          <a:endParaRPr lang="en-US"/>
        </a:p>
      </dgm:t>
    </dgm:pt>
    <dgm:pt modelId="{4A17A35C-76D5-4CA0-A696-BAFE093CA105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dirty="0" smtClean="0">
              <a:latin typeface="Georgia" pitchFamily="18" charset="0"/>
            </a:rPr>
            <a:t>Immunologic analyses</a:t>
          </a:r>
          <a:endParaRPr lang="en-US" dirty="0">
            <a:latin typeface="Georgia" pitchFamily="18" charset="0"/>
          </a:endParaRPr>
        </a:p>
      </dgm:t>
    </dgm:pt>
    <dgm:pt modelId="{474B84AB-E390-467D-B621-A10F8D2968CA}" type="parTrans" cxnId="{D3FEB266-A3B7-42F5-ADBA-F15807B9783D}">
      <dgm:prSet/>
      <dgm:spPr/>
      <dgm:t>
        <a:bodyPr/>
        <a:lstStyle/>
        <a:p>
          <a:endParaRPr lang="en-US"/>
        </a:p>
      </dgm:t>
    </dgm:pt>
    <dgm:pt modelId="{05287E68-E772-4D88-8ACB-F3990C11F1B2}" type="sibTrans" cxnId="{D3FEB266-A3B7-42F5-ADBA-F15807B9783D}">
      <dgm:prSet/>
      <dgm:spPr/>
      <dgm:t>
        <a:bodyPr/>
        <a:lstStyle/>
        <a:p>
          <a:endParaRPr lang="en-US"/>
        </a:p>
      </dgm:t>
    </dgm:pt>
    <dgm:pt modelId="{C751AA55-0AD3-4C52-B5E0-26565C5EB1D7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dirty="0" smtClean="0">
              <a:latin typeface="Georgia" pitchFamily="18" charset="0"/>
            </a:rPr>
            <a:t>Enzymatic assays</a:t>
          </a:r>
          <a:endParaRPr lang="en-US" b="1" dirty="0">
            <a:latin typeface="Georgia" pitchFamily="18" charset="0"/>
          </a:endParaRPr>
        </a:p>
      </dgm:t>
    </dgm:pt>
    <dgm:pt modelId="{BCA96D41-5862-486B-917D-088E43F0D139}" type="parTrans" cxnId="{7EB151BC-4245-4961-ADAC-6217E73B9406}">
      <dgm:prSet/>
      <dgm:spPr/>
      <dgm:t>
        <a:bodyPr/>
        <a:lstStyle/>
        <a:p>
          <a:endParaRPr lang="en-US"/>
        </a:p>
      </dgm:t>
    </dgm:pt>
    <dgm:pt modelId="{452056D8-6AB4-49CE-BAA0-0E6766627699}" type="sibTrans" cxnId="{7EB151BC-4245-4961-ADAC-6217E73B9406}">
      <dgm:prSet/>
      <dgm:spPr/>
      <dgm:t>
        <a:bodyPr/>
        <a:lstStyle/>
        <a:p>
          <a:endParaRPr lang="en-US"/>
        </a:p>
      </dgm:t>
    </dgm:pt>
    <dgm:pt modelId="{29E51A14-AB13-4BDC-A110-66B4B80F24EC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 dirty="0" smtClean="0">
              <a:latin typeface="Georgia" pitchFamily="18" charset="0"/>
            </a:rPr>
            <a:t>DNA probe technology</a:t>
          </a:r>
          <a:endParaRPr lang="en-US" b="1" dirty="0">
            <a:latin typeface="Georgia" pitchFamily="18" charset="0"/>
          </a:endParaRPr>
        </a:p>
      </dgm:t>
    </dgm:pt>
    <dgm:pt modelId="{1EC5BE0E-CF92-4F2E-8C04-722E861F62A7}" type="parTrans" cxnId="{52BE03F2-5FB9-4466-9E00-A24EE6E1A9CE}">
      <dgm:prSet/>
      <dgm:spPr/>
      <dgm:t>
        <a:bodyPr/>
        <a:lstStyle/>
        <a:p>
          <a:endParaRPr lang="en-US"/>
        </a:p>
      </dgm:t>
    </dgm:pt>
    <dgm:pt modelId="{CF4005BE-0428-4EB3-97C2-FE59F3401092}" type="sibTrans" cxnId="{52BE03F2-5FB9-4466-9E00-A24EE6E1A9CE}">
      <dgm:prSet/>
      <dgm:spPr/>
      <dgm:t>
        <a:bodyPr/>
        <a:lstStyle/>
        <a:p>
          <a:endParaRPr lang="en-US"/>
        </a:p>
      </dgm:t>
    </dgm:pt>
    <dgm:pt modelId="{51E5B028-DB08-4A08-852F-608002A5BF64}" type="pres">
      <dgm:prSet presAssocID="{E1D3C961-203E-4954-BDB6-22E92BF1C5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AA425-E059-48C3-AEDC-261A558F6E1C}" type="pres">
      <dgm:prSet presAssocID="{E1D3C961-203E-4954-BDB6-22E92BF1C5E1}" presName="cycle" presStyleCnt="0"/>
      <dgm:spPr/>
    </dgm:pt>
    <dgm:pt modelId="{A0A5E8F7-0F6B-47C4-A0E8-0140F02BBCE4}" type="pres">
      <dgm:prSet presAssocID="{044919A3-B76F-42C7-836C-5EAFB1B06405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AAB0E-E617-4B6F-8D0C-F379E13A88C4}" type="pres">
      <dgm:prSet presAssocID="{7B12EC1A-C63A-44D6-981F-EAC310CC2FC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3D6D659D-7D9C-4C60-BC88-AA4FCD4445C5}" type="pres">
      <dgm:prSet presAssocID="{4A17A35C-76D5-4CA0-A696-BAFE093CA10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0F580-37C3-43DE-8F95-62B5CF5946E9}" type="pres">
      <dgm:prSet presAssocID="{C751AA55-0AD3-4C52-B5E0-26565C5EB1D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025D7-9A50-409B-9E15-D77BF1F51AF3}" type="pres">
      <dgm:prSet presAssocID="{29E51A14-AB13-4BDC-A110-66B4B80F24E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3CB5D-2238-4261-AE98-4F8A64A542AF}" type="presOf" srcId="{29E51A14-AB13-4BDC-A110-66B4B80F24EC}" destId="{51E025D7-9A50-409B-9E15-D77BF1F51AF3}" srcOrd="0" destOrd="0" presId="urn:microsoft.com/office/officeart/2005/8/layout/cycle3"/>
    <dgm:cxn modelId="{5DCA79A4-4141-4E11-820D-9FF17897B7E9}" type="presOf" srcId="{044919A3-B76F-42C7-836C-5EAFB1B06405}" destId="{A0A5E8F7-0F6B-47C4-A0E8-0140F02BBCE4}" srcOrd="0" destOrd="0" presId="urn:microsoft.com/office/officeart/2005/8/layout/cycle3"/>
    <dgm:cxn modelId="{1BB1E147-A534-4D67-92B2-25C95C35B755}" type="presOf" srcId="{E1D3C961-203E-4954-BDB6-22E92BF1C5E1}" destId="{51E5B028-DB08-4A08-852F-608002A5BF64}" srcOrd="0" destOrd="0" presId="urn:microsoft.com/office/officeart/2005/8/layout/cycle3"/>
    <dgm:cxn modelId="{52BE03F2-5FB9-4466-9E00-A24EE6E1A9CE}" srcId="{E1D3C961-203E-4954-BDB6-22E92BF1C5E1}" destId="{29E51A14-AB13-4BDC-A110-66B4B80F24EC}" srcOrd="3" destOrd="0" parTransId="{1EC5BE0E-CF92-4F2E-8C04-722E861F62A7}" sibTransId="{CF4005BE-0428-4EB3-97C2-FE59F3401092}"/>
    <dgm:cxn modelId="{82A5F61D-3981-4F58-B96C-9B1D479DE2B7}" type="presOf" srcId="{4A17A35C-76D5-4CA0-A696-BAFE093CA105}" destId="{3D6D659D-7D9C-4C60-BC88-AA4FCD4445C5}" srcOrd="0" destOrd="0" presId="urn:microsoft.com/office/officeart/2005/8/layout/cycle3"/>
    <dgm:cxn modelId="{7FFCA678-8E2A-4C24-BB32-D02B7954F2AD}" srcId="{E1D3C961-203E-4954-BDB6-22E92BF1C5E1}" destId="{044919A3-B76F-42C7-836C-5EAFB1B06405}" srcOrd="0" destOrd="0" parTransId="{C2AA6AAB-B2DC-4AA8-BBD1-8A7D33FAC6E4}" sibTransId="{7B12EC1A-C63A-44D6-981F-EAC310CC2FC5}"/>
    <dgm:cxn modelId="{D3FEB266-A3B7-42F5-ADBA-F15807B9783D}" srcId="{E1D3C961-203E-4954-BDB6-22E92BF1C5E1}" destId="{4A17A35C-76D5-4CA0-A696-BAFE093CA105}" srcOrd="1" destOrd="0" parTransId="{474B84AB-E390-467D-B621-A10F8D2968CA}" sibTransId="{05287E68-E772-4D88-8ACB-F3990C11F1B2}"/>
    <dgm:cxn modelId="{1685B5A8-14F7-445D-A0B0-DCD2F5D90B07}" type="presOf" srcId="{7B12EC1A-C63A-44D6-981F-EAC310CC2FC5}" destId="{DAEAAB0E-E617-4B6F-8D0C-F379E13A88C4}" srcOrd="0" destOrd="0" presId="urn:microsoft.com/office/officeart/2005/8/layout/cycle3"/>
    <dgm:cxn modelId="{7EB151BC-4245-4961-ADAC-6217E73B9406}" srcId="{E1D3C961-203E-4954-BDB6-22E92BF1C5E1}" destId="{C751AA55-0AD3-4C52-B5E0-26565C5EB1D7}" srcOrd="2" destOrd="0" parTransId="{BCA96D41-5862-486B-917D-088E43F0D139}" sibTransId="{452056D8-6AB4-49CE-BAA0-0E6766627699}"/>
    <dgm:cxn modelId="{98BA9A3C-C6AB-48D4-AFCF-058EB7C45990}" type="presOf" srcId="{C751AA55-0AD3-4C52-B5E0-26565C5EB1D7}" destId="{24F0F580-37C3-43DE-8F95-62B5CF5946E9}" srcOrd="0" destOrd="0" presId="urn:microsoft.com/office/officeart/2005/8/layout/cycle3"/>
    <dgm:cxn modelId="{322E0F2D-09EF-4A4A-9CD7-BCBFAA4AC1D7}" type="presParOf" srcId="{51E5B028-DB08-4A08-852F-608002A5BF64}" destId="{DDAAA425-E059-48C3-AEDC-261A558F6E1C}" srcOrd="0" destOrd="0" presId="urn:microsoft.com/office/officeart/2005/8/layout/cycle3"/>
    <dgm:cxn modelId="{D89701FD-4DD5-469E-8447-2C7CB594F61A}" type="presParOf" srcId="{DDAAA425-E059-48C3-AEDC-261A558F6E1C}" destId="{A0A5E8F7-0F6B-47C4-A0E8-0140F02BBCE4}" srcOrd="0" destOrd="0" presId="urn:microsoft.com/office/officeart/2005/8/layout/cycle3"/>
    <dgm:cxn modelId="{E53F3206-6516-4953-B0C9-98D7893E4655}" type="presParOf" srcId="{DDAAA425-E059-48C3-AEDC-261A558F6E1C}" destId="{DAEAAB0E-E617-4B6F-8D0C-F379E13A88C4}" srcOrd="1" destOrd="0" presId="urn:microsoft.com/office/officeart/2005/8/layout/cycle3"/>
    <dgm:cxn modelId="{DD71B793-17F1-4930-86FA-699891148322}" type="presParOf" srcId="{DDAAA425-E059-48C3-AEDC-261A558F6E1C}" destId="{3D6D659D-7D9C-4C60-BC88-AA4FCD4445C5}" srcOrd="2" destOrd="0" presId="urn:microsoft.com/office/officeart/2005/8/layout/cycle3"/>
    <dgm:cxn modelId="{CB36DE8C-E004-43EB-8935-8727306C2507}" type="presParOf" srcId="{DDAAA425-E059-48C3-AEDC-261A558F6E1C}" destId="{24F0F580-37C3-43DE-8F95-62B5CF5946E9}" srcOrd="3" destOrd="0" presId="urn:microsoft.com/office/officeart/2005/8/layout/cycle3"/>
    <dgm:cxn modelId="{64FD873E-0D08-445B-9DCF-C74C5DAF88CC}" type="presParOf" srcId="{DDAAA425-E059-48C3-AEDC-261A558F6E1C}" destId="{51E025D7-9A50-409B-9E15-D77BF1F51AF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CB890-7B6D-424C-A894-A44F5D57DA59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081B6D-7637-46D6-8163-16BD716EF89B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From gram positive to gram negative. 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DAA865DE-AB37-4BE6-9990-327DCE457839}" type="parTrans" cxnId="{DA998ACF-5AA3-4209-865F-3AE5BE9D7A1C}">
      <dgm:prSet/>
      <dgm:spPr/>
      <dgm:t>
        <a:bodyPr/>
        <a:lstStyle/>
        <a:p>
          <a:endParaRPr lang="en-US"/>
        </a:p>
      </dgm:t>
    </dgm:pt>
    <dgm:pt modelId="{33FCC294-E574-400E-B110-226A7A7A24F5}" type="sibTrans" cxnId="{DA998ACF-5AA3-4209-865F-3AE5BE9D7A1C}">
      <dgm:prSet/>
      <dgm:spPr/>
      <dgm:t>
        <a:bodyPr/>
        <a:lstStyle/>
        <a:p>
          <a:endParaRPr lang="en-US"/>
        </a:p>
      </dgm:t>
    </dgm:pt>
    <dgm:pt modelId="{30D8F8AB-87D5-4A6F-97FA-523425E3E299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From </a:t>
          </a:r>
          <a:r>
            <a:rPr lang="en-US" sz="2000" b="1" dirty="0" err="1" smtClean="0">
              <a:solidFill>
                <a:schemeClr val="tx1"/>
              </a:solidFill>
              <a:latin typeface="Georgia" pitchFamily="18" charset="0"/>
            </a:rPr>
            <a:t>cocci</a:t>
          </a:r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 to rods 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7A3DEEFA-22E3-465F-A751-E4A4BE2BD134}" type="parTrans" cxnId="{64FA17A0-406B-4E39-B319-A16CF7D7549C}">
      <dgm:prSet/>
      <dgm:spPr/>
      <dgm:t>
        <a:bodyPr/>
        <a:lstStyle/>
        <a:p>
          <a:endParaRPr lang="en-US"/>
        </a:p>
      </dgm:t>
    </dgm:pt>
    <dgm:pt modelId="{42DDD360-3A06-4C8A-AF16-BC6C1CD6D76C}" type="sibTrans" cxnId="{64FA17A0-406B-4E39-B319-A16CF7D7549C}">
      <dgm:prSet/>
      <dgm:spPr/>
      <dgm:t>
        <a:bodyPr/>
        <a:lstStyle/>
        <a:p>
          <a:endParaRPr lang="en-US"/>
        </a:p>
      </dgm:t>
    </dgm:pt>
    <dgm:pt modelId="{2445E45C-E6C9-4962-966C-74DE797F3CD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From </a:t>
          </a:r>
          <a:r>
            <a:rPr lang="en-US" sz="2000" b="1" dirty="0" err="1" smtClean="0">
              <a:solidFill>
                <a:schemeClr val="tx1"/>
              </a:solidFill>
              <a:latin typeface="Georgia" pitchFamily="18" charset="0"/>
            </a:rPr>
            <a:t>nonmotile</a:t>
          </a:r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 to motile organisms. 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13583ED4-4DAF-4E51-BFB6-1B35F1A667D7}" type="parTrans" cxnId="{FBD79461-08D7-4547-837F-9574B42D043C}">
      <dgm:prSet/>
      <dgm:spPr/>
      <dgm:t>
        <a:bodyPr/>
        <a:lstStyle/>
        <a:p>
          <a:endParaRPr lang="en-US"/>
        </a:p>
      </dgm:t>
    </dgm:pt>
    <dgm:pt modelId="{A3004C9C-EC62-4CCD-908D-2396E1FF2109}" type="sibTrans" cxnId="{FBD79461-08D7-4547-837F-9574B42D043C}">
      <dgm:prSet/>
      <dgm:spPr/>
      <dgm:t>
        <a:bodyPr/>
        <a:lstStyle/>
        <a:p>
          <a:endParaRPr lang="en-US"/>
        </a:p>
      </dgm:t>
    </dgm:pt>
    <dgm:pt modelId="{5C46BA5E-638B-4E8C-996C-8E327F72250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From facultative anaerobes to obligate anaerobes. </a:t>
          </a:r>
          <a:endParaRPr lang="en-US" sz="2000" dirty="0">
            <a:solidFill>
              <a:schemeClr val="tx1"/>
            </a:solidFill>
            <a:latin typeface="Georgia" pitchFamily="18" charset="0"/>
          </a:endParaRPr>
        </a:p>
      </dgm:t>
    </dgm:pt>
    <dgm:pt modelId="{2539487C-589B-4151-BA3F-F24F0F2A0A2D}" type="parTrans" cxnId="{5D16B3BE-6A13-4B64-B74A-0CDE9167BF12}">
      <dgm:prSet/>
      <dgm:spPr/>
      <dgm:t>
        <a:bodyPr/>
        <a:lstStyle/>
        <a:p>
          <a:endParaRPr lang="en-US"/>
        </a:p>
      </dgm:t>
    </dgm:pt>
    <dgm:pt modelId="{F4E78218-F808-48E1-8AAE-4410D1EE525A}" type="sibTrans" cxnId="{5D16B3BE-6A13-4B64-B74A-0CDE9167BF12}">
      <dgm:prSet/>
      <dgm:spPr/>
      <dgm:t>
        <a:bodyPr/>
        <a:lstStyle/>
        <a:p>
          <a:endParaRPr lang="en-US"/>
        </a:p>
      </dgm:t>
    </dgm:pt>
    <dgm:pt modelId="{EAF446B3-E2AD-426F-B517-4AC51E58697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From fermenting to </a:t>
          </a:r>
          <a:r>
            <a:rPr lang="en-US" sz="2000" b="1" dirty="0" err="1" smtClean="0">
              <a:solidFill>
                <a:schemeClr val="tx1"/>
              </a:solidFill>
              <a:latin typeface="Georgia" pitchFamily="18" charset="0"/>
            </a:rPr>
            <a:t>proteolytic</a:t>
          </a:r>
          <a:r>
            <a:rPr lang="en-US" sz="2000" b="1" dirty="0" smtClean="0">
              <a:solidFill>
                <a:schemeClr val="tx1"/>
              </a:solidFill>
              <a:latin typeface="Georgia" pitchFamily="18" charset="0"/>
            </a:rPr>
            <a:t> species. </a:t>
          </a:r>
          <a:endParaRPr lang="en-US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6BA21C38-DB73-4200-99AB-5A01EAA22E22}" type="parTrans" cxnId="{BC685809-1C36-4176-8671-3A4505CEEDB4}">
      <dgm:prSet/>
      <dgm:spPr/>
      <dgm:t>
        <a:bodyPr/>
        <a:lstStyle/>
        <a:p>
          <a:endParaRPr lang="en-US"/>
        </a:p>
      </dgm:t>
    </dgm:pt>
    <dgm:pt modelId="{F3AAD0E8-85D0-4331-A591-F9830835AC8B}" type="sibTrans" cxnId="{BC685809-1C36-4176-8671-3A4505CEEDB4}">
      <dgm:prSet/>
      <dgm:spPr/>
      <dgm:t>
        <a:bodyPr/>
        <a:lstStyle/>
        <a:p>
          <a:endParaRPr lang="en-US"/>
        </a:p>
      </dgm:t>
    </dgm:pt>
    <dgm:pt modelId="{728FE858-4456-4BA0-B606-63716ECB709D}" type="pres">
      <dgm:prSet presAssocID="{107CB890-7B6D-424C-A894-A44F5D57DA5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35F74-A73A-47A5-818B-07F738B62C1A}" type="pres">
      <dgm:prSet presAssocID="{107CB890-7B6D-424C-A894-A44F5D57DA59}" presName="arrow" presStyleLbl="bgShp" presStyleIdx="0" presStyleCnt="1" custScaleX="115468"/>
      <dgm:spPr/>
    </dgm:pt>
    <dgm:pt modelId="{E49E1F7C-8DD1-4C1A-9BF0-CF8812901EF5}" type="pres">
      <dgm:prSet presAssocID="{107CB890-7B6D-424C-A894-A44F5D57DA59}" presName="linearProcess" presStyleCnt="0"/>
      <dgm:spPr/>
    </dgm:pt>
    <dgm:pt modelId="{D7DD27F8-BF21-414C-8E18-1447A50DB5DA}" type="pres">
      <dgm:prSet presAssocID="{58081B6D-7637-46D6-8163-16BD716EF89B}" presName="textNode" presStyleLbl="node1" presStyleIdx="0" presStyleCnt="5" custScaleX="121360" custScaleY="157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C428-71EE-4381-B044-7613F08291E1}" type="pres">
      <dgm:prSet presAssocID="{33FCC294-E574-400E-B110-226A7A7A24F5}" presName="sibTrans" presStyleCnt="0"/>
      <dgm:spPr/>
    </dgm:pt>
    <dgm:pt modelId="{5C9BF19A-1FEC-4E79-91AF-86C89B74E546}" type="pres">
      <dgm:prSet presAssocID="{30D8F8AB-87D5-4A6F-97FA-523425E3E299}" presName="textNode" presStyleLbl="node1" presStyleIdx="1" presStyleCnt="5" custScaleX="109667" custScaleY="157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7C0C-AC13-4F75-B5CC-0F9D014DB014}" type="pres">
      <dgm:prSet presAssocID="{42DDD360-3A06-4C8A-AF16-BC6C1CD6D76C}" presName="sibTrans" presStyleCnt="0"/>
      <dgm:spPr/>
    </dgm:pt>
    <dgm:pt modelId="{BC804DA2-F43E-4331-98DD-1A2F9F5CB194}" type="pres">
      <dgm:prSet presAssocID="{2445E45C-E6C9-4962-966C-74DE797F3CDE}" presName="textNode" presStyleLbl="node1" presStyleIdx="2" presStyleCnt="5" custScaleX="109667" custScaleY="157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C4736-6355-4922-9E91-1ED260312E14}" type="pres">
      <dgm:prSet presAssocID="{A3004C9C-EC62-4CCD-908D-2396E1FF2109}" presName="sibTrans" presStyleCnt="0"/>
      <dgm:spPr/>
    </dgm:pt>
    <dgm:pt modelId="{BBD78964-E780-4E93-A53D-80CF6D5FB500}" type="pres">
      <dgm:prSet presAssocID="{5C46BA5E-638B-4E8C-996C-8E327F722506}" presName="textNode" presStyleLbl="node1" presStyleIdx="3" presStyleCnt="5" custScaleX="109667" custScaleY="157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2E52E-9320-444B-A546-F7EB43A88869}" type="pres">
      <dgm:prSet presAssocID="{F4E78218-F808-48E1-8AAE-4410D1EE525A}" presName="sibTrans" presStyleCnt="0"/>
      <dgm:spPr/>
    </dgm:pt>
    <dgm:pt modelId="{BD933EBE-BA29-47FB-BEB4-C571052A3502}" type="pres">
      <dgm:prSet presAssocID="{EAF446B3-E2AD-426F-B517-4AC51E586973}" presName="textNode" presStyleLbl="node1" presStyleIdx="4" presStyleCnt="5" custScaleX="109667" custScaleY="157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845B0-4881-4BD3-9930-DFC7A7C3764A}" type="presOf" srcId="{2445E45C-E6C9-4962-966C-74DE797F3CDE}" destId="{BC804DA2-F43E-4331-98DD-1A2F9F5CB194}" srcOrd="0" destOrd="0" presId="urn:microsoft.com/office/officeart/2005/8/layout/hProcess9"/>
    <dgm:cxn modelId="{774F7F15-63AC-4E76-BC51-7B73785F8845}" type="presOf" srcId="{58081B6D-7637-46D6-8163-16BD716EF89B}" destId="{D7DD27F8-BF21-414C-8E18-1447A50DB5DA}" srcOrd="0" destOrd="0" presId="urn:microsoft.com/office/officeart/2005/8/layout/hProcess9"/>
    <dgm:cxn modelId="{BF40C9C6-23A6-4285-B469-B12ADC50B4EF}" type="presOf" srcId="{5C46BA5E-638B-4E8C-996C-8E327F722506}" destId="{BBD78964-E780-4E93-A53D-80CF6D5FB500}" srcOrd="0" destOrd="0" presId="urn:microsoft.com/office/officeart/2005/8/layout/hProcess9"/>
    <dgm:cxn modelId="{7BC2E0F4-EA97-4A0F-A1BE-89C6E57ACA73}" type="presOf" srcId="{107CB890-7B6D-424C-A894-A44F5D57DA59}" destId="{728FE858-4456-4BA0-B606-63716ECB709D}" srcOrd="0" destOrd="0" presId="urn:microsoft.com/office/officeart/2005/8/layout/hProcess9"/>
    <dgm:cxn modelId="{64FA17A0-406B-4E39-B319-A16CF7D7549C}" srcId="{107CB890-7B6D-424C-A894-A44F5D57DA59}" destId="{30D8F8AB-87D5-4A6F-97FA-523425E3E299}" srcOrd="1" destOrd="0" parTransId="{7A3DEEFA-22E3-465F-A751-E4A4BE2BD134}" sibTransId="{42DDD360-3A06-4C8A-AF16-BC6C1CD6D76C}"/>
    <dgm:cxn modelId="{BC685809-1C36-4176-8671-3A4505CEEDB4}" srcId="{107CB890-7B6D-424C-A894-A44F5D57DA59}" destId="{EAF446B3-E2AD-426F-B517-4AC51E586973}" srcOrd="4" destOrd="0" parTransId="{6BA21C38-DB73-4200-99AB-5A01EAA22E22}" sibTransId="{F3AAD0E8-85D0-4331-A591-F9830835AC8B}"/>
    <dgm:cxn modelId="{FBD79461-08D7-4547-837F-9574B42D043C}" srcId="{107CB890-7B6D-424C-A894-A44F5D57DA59}" destId="{2445E45C-E6C9-4962-966C-74DE797F3CDE}" srcOrd="2" destOrd="0" parTransId="{13583ED4-4DAF-4E51-BFB6-1B35F1A667D7}" sibTransId="{A3004C9C-EC62-4CCD-908D-2396E1FF2109}"/>
    <dgm:cxn modelId="{5D16B3BE-6A13-4B64-B74A-0CDE9167BF12}" srcId="{107CB890-7B6D-424C-A894-A44F5D57DA59}" destId="{5C46BA5E-638B-4E8C-996C-8E327F722506}" srcOrd="3" destOrd="0" parTransId="{2539487C-589B-4151-BA3F-F24F0F2A0A2D}" sibTransId="{F4E78218-F808-48E1-8AAE-4410D1EE525A}"/>
    <dgm:cxn modelId="{699C8F81-1AD7-40DF-9D0F-D99C09688F6A}" type="presOf" srcId="{30D8F8AB-87D5-4A6F-97FA-523425E3E299}" destId="{5C9BF19A-1FEC-4E79-91AF-86C89B74E546}" srcOrd="0" destOrd="0" presId="urn:microsoft.com/office/officeart/2005/8/layout/hProcess9"/>
    <dgm:cxn modelId="{3923A6C3-2852-45CC-B5CD-EB4A3A77540E}" type="presOf" srcId="{EAF446B3-E2AD-426F-B517-4AC51E586973}" destId="{BD933EBE-BA29-47FB-BEB4-C571052A3502}" srcOrd="0" destOrd="0" presId="urn:microsoft.com/office/officeart/2005/8/layout/hProcess9"/>
    <dgm:cxn modelId="{DA998ACF-5AA3-4209-865F-3AE5BE9D7A1C}" srcId="{107CB890-7B6D-424C-A894-A44F5D57DA59}" destId="{58081B6D-7637-46D6-8163-16BD716EF89B}" srcOrd="0" destOrd="0" parTransId="{DAA865DE-AB37-4BE6-9990-327DCE457839}" sibTransId="{33FCC294-E574-400E-B110-226A7A7A24F5}"/>
    <dgm:cxn modelId="{0C170023-5CE2-4DA5-A916-79ACB375E0EF}" type="presParOf" srcId="{728FE858-4456-4BA0-B606-63716ECB709D}" destId="{9F035F74-A73A-47A5-818B-07F738B62C1A}" srcOrd="0" destOrd="0" presId="urn:microsoft.com/office/officeart/2005/8/layout/hProcess9"/>
    <dgm:cxn modelId="{756EAD68-F10E-4BD1-883E-6A257DAC7BBD}" type="presParOf" srcId="{728FE858-4456-4BA0-B606-63716ECB709D}" destId="{E49E1F7C-8DD1-4C1A-9BF0-CF8812901EF5}" srcOrd="1" destOrd="0" presId="urn:microsoft.com/office/officeart/2005/8/layout/hProcess9"/>
    <dgm:cxn modelId="{4C64BCB0-0E6D-45C4-AB58-2BCE4A54B36D}" type="presParOf" srcId="{E49E1F7C-8DD1-4C1A-9BF0-CF8812901EF5}" destId="{D7DD27F8-BF21-414C-8E18-1447A50DB5DA}" srcOrd="0" destOrd="0" presId="urn:microsoft.com/office/officeart/2005/8/layout/hProcess9"/>
    <dgm:cxn modelId="{64D933C3-AB99-44CB-A55B-603C700EEA63}" type="presParOf" srcId="{E49E1F7C-8DD1-4C1A-9BF0-CF8812901EF5}" destId="{6A11C428-71EE-4381-B044-7613F08291E1}" srcOrd="1" destOrd="0" presId="urn:microsoft.com/office/officeart/2005/8/layout/hProcess9"/>
    <dgm:cxn modelId="{C9EF81F6-E888-4B36-A89C-9FB6F607FB2C}" type="presParOf" srcId="{E49E1F7C-8DD1-4C1A-9BF0-CF8812901EF5}" destId="{5C9BF19A-1FEC-4E79-91AF-86C89B74E546}" srcOrd="2" destOrd="0" presId="urn:microsoft.com/office/officeart/2005/8/layout/hProcess9"/>
    <dgm:cxn modelId="{5435947D-A8CE-4B62-86B6-87FBD481C7E1}" type="presParOf" srcId="{E49E1F7C-8DD1-4C1A-9BF0-CF8812901EF5}" destId="{50847C0C-AC13-4F75-B5CC-0F9D014DB014}" srcOrd="3" destOrd="0" presId="urn:microsoft.com/office/officeart/2005/8/layout/hProcess9"/>
    <dgm:cxn modelId="{B1F7FFE1-FFD6-4C3C-A45B-5462541CCB86}" type="presParOf" srcId="{E49E1F7C-8DD1-4C1A-9BF0-CF8812901EF5}" destId="{BC804DA2-F43E-4331-98DD-1A2F9F5CB194}" srcOrd="4" destOrd="0" presId="urn:microsoft.com/office/officeart/2005/8/layout/hProcess9"/>
    <dgm:cxn modelId="{12FA89A0-D58A-4E37-B5FE-F78496DBC1DB}" type="presParOf" srcId="{E49E1F7C-8DD1-4C1A-9BF0-CF8812901EF5}" destId="{AADC4736-6355-4922-9E91-1ED260312E14}" srcOrd="5" destOrd="0" presId="urn:microsoft.com/office/officeart/2005/8/layout/hProcess9"/>
    <dgm:cxn modelId="{57EAD50A-C7AE-4C70-A6A5-0A293E65445A}" type="presParOf" srcId="{E49E1F7C-8DD1-4C1A-9BF0-CF8812901EF5}" destId="{BBD78964-E780-4E93-A53D-80CF6D5FB500}" srcOrd="6" destOrd="0" presId="urn:microsoft.com/office/officeart/2005/8/layout/hProcess9"/>
    <dgm:cxn modelId="{364EEF86-8299-4AE8-B4EE-5796E30A6F07}" type="presParOf" srcId="{E49E1F7C-8DD1-4C1A-9BF0-CF8812901EF5}" destId="{EE42E52E-9320-444B-A546-F7EB43A88869}" srcOrd="7" destOrd="0" presId="urn:microsoft.com/office/officeart/2005/8/layout/hProcess9"/>
    <dgm:cxn modelId="{9CFC4307-56C1-4EEF-97F0-C88894DEBBB8}" type="presParOf" srcId="{E49E1F7C-8DD1-4C1A-9BF0-CF8812901EF5}" destId="{BD933EBE-BA29-47FB-BEB4-C571052A350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IN" sz="2400" b="1" dirty="0" smtClean="0"/>
            <a:t>Gram-positive facultative species: </a:t>
          </a:r>
          <a:r>
            <a:rPr lang="en-IN" sz="2400" b="0" dirty="0" smtClean="0"/>
            <a:t>streptococcus and </a:t>
          </a:r>
          <a:r>
            <a:rPr lang="en-IN" sz="2400" b="0" dirty="0" err="1" smtClean="0"/>
            <a:t>Actinomyces</a:t>
          </a:r>
          <a:r>
            <a:rPr lang="en-IN" sz="2400" b="0" dirty="0" smtClean="0"/>
            <a:t> </a:t>
          </a:r>
          <a:r>
            <a:rPr lang="en-IN" sz="2400" b="0" dirty="0" err="1" smtClean="0"/>
            <a:t>spp</a:t>
          </a:r>
          <a:endParaRPr lang="en-IN" sz="2400" b="0" dirty="0"/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62DDE2C5-190B-4F17-94D0-81916A8DD6B7}">
      <dgm:prSet custT="1"/>
      <dgm:spPr/>
      <dgm:t>
        <a:bodyPr/>
        <a:lstStyle/>
        <a:p>
          <a:pPr rtl="0"/>
          <a:r>
            <a:rPr lang="en-IN" sz="2400" b="1" dirty="0" smtClean="0"/>
            <a:t>Gram-negative species </a:t>
          </a:r>
          <a:r>
            <a:rPr lang="en-IN" sz="2400" b="0" dirty="0" smtClean="0"/>
            <a:t>: P. </a:t>
          </a:r>
          <a:r>
            <a:rPr lang="en-IN" sz="2400" b="0" dirty="0" err="1" smtClean="0"/>
            <a:t>intermedia</a:t>
          </a:r>
          <a:r>
            <a:rPr lang="en-IN" sz="2400" b="0" dirty="0" smtClean="0"/>
            <a:t>, F. </a:t>
          </a:r>
          <a:r>
            <a:rPr lang="en-IN" sz="2400" b="0" dirty="0" err="1" smtClean="0"/>
            <a:t>nucleatum</a:t>
          </a:r>
          <a:r>
            <a:rPr lang="en-IN" sz="2400" b="0" dirty="0" smtClean="0"/>
            <a:t>, and </a:t>
          </a:r>
          <a:r>
            <a:rPr lang="en-IN" sz="2400" b="0" dirty="0" err="1" smtClean="0"/>
            <a:t>Capnocytophaga</a:t>
          </a:r>
          <a:r>
            <a:rPr lang="en-IN" sz="2400" b="0" dirty="0" smtClean="0"/>
            <a:t>, </a:t>
          </a:r>
          <a:r>
            <a:rPr lang="en-IN" sz="2400" b="0" dirty="0" err="1" smtClean="0"/>
            <a:t>Neisseria</a:t>
          </a:r>
          <a:r>
            <a:rPr lang="en-IN" sz="2400" b="0" dirty="0" smtClean="0"/>
            <a:t>, and </a:t>
          </a:r>
          <a:r>
            <a:rPr lang="en-IN" sz="2400" b="0" dirty="0" err="1" smtClean="0"/>
            <a:t>Veillonella</a:t>
          </a:r>
          <a:r>
            <a:rPr lang="en-IN" sz="2400" b="0" dirty="0" smtClean="0"/>
            <a:t> species, spirochetes and motile rods </a:t>
          </a:r>
          <a:endParaRPr lang="en-IN" sz="2400" b="0" dirty="0"/>
        </a:p>
      </dgm:t>
    </dgm:pt>
    <dgm:pt modelId="{49F9587E-392C-483F-B39E-F5754DD3A435}" type="parTrans" cxnId="{8742DAC3-1654-4329-94EA-B2A1544566FF}">
      <dgm:prSet/>
      <dgm:spPr/>
      <dgm:t>
        <a:bodyPr/>
        <a:lstStyle/>
        <a:p>
          <a:endParaRPr lang="en-IN"/>
        </a:p>
      </dgm:t>
    </dgm:pt>
    <dgm:pt modelId="{5C8B56FE-E4D7-4D83-8A89-38883C26690D}" type="sibTrans" cxnId="{8742DAC3-1654-4329-94EA-B2A1544566FF}">
      <dgm:prSet/>
      <dgm:spPr/>
      <dgm:t>
        <a:bodyPr/>
        <a:lstStyle/>
        <a:p>
          <a:endParaRPr lang="en-IN"/>
        </a:p>
      </dgm:t>
    </dgm:pt>
    <dgm:pt modelId="{9FE2761C-29FA-487E-8010-82D5C57396BE}">
      <dgm:prSet custT="1"/>
      <dgm:spPr/>
      <dgm:t>
        <a:bodyPr/>
        <a:lstStyle/>
        <a:p>
          <a:pPr rtl="0"/>
          <a:r>
            <a:rPr lang="en-IN" sz="2400" b="1" dirty="0" smtClean="0"/>
            <a:t>Protective or beneficial species to the host </a:t>
          </a:r>
          <a:r>
            <a:rPr lang="en-IN" sz="2400" b="0" dirty="0" smtClean="0"/>
            <a:t>: S. </a:t>
          </a:r>
          <a:r>
            <a:rPr lang="en-IN" sz="2400" b="0" dirty="0" err="1" smtClean="0"/>
            <a:t>sanguis</a:t>
          </a:r>
          <a:r>
            <a:rPr lang="en-IN" sz="2400" b="0" dirty="0" smtClean="0"/>
            <a:t>, </a:t>
          </a:r>
          <a:r>
            <a:rPr lang="en-IN" sz="2400" b="0" dirty="0" err="1" smtClean="0"/>
            <a:t>Veillonella</a:t>
          </a:r>
          <a:r>
            <a:rPr lang="en-IN" sz="2400" b="0" dirty="0" smtClean="0"/>
            <a:t> </a:t>
          </a:r>
          <a:r>
            <a:rPr lang="en-IN" sz="2400" b="0" dirty="0" err="1" smtClean="0"/>
            <a:t>parvula</a:t>
          </a:r>
          <a:r>
            <a:rPr lang="en-IN" sz="2400" b="0" dirty="0" smtClean="0"/>
            <a:t>, and C. </a:t>
          </a:r>
          <a:r>
            <a:rPr lang="en-IN" sz="2400" b="0" dirty="0" err="1" smtClean="0"/>
            <a:t>ochraceus</a:t>
          </a:r>
          <a:endParaRPr lang="en-IN" sz="2400" b="0" dirty="0"/>
        </a:p>
      </dgm:t>
    </dgm:pt>
    <dgm:pt modelId="{98985C29-891B-434C-9681-57F27E0337D0}" type="parTrans" cxnId="{9C7CFDA0-BF01-4F59-AEF3-F49698E24AA9}">
      <dgm:prSet/>
      <dgm:spPr/>
      <dgm:t>
        <a:bodyPr/>
        <a:lstStyle/>
        <a:p>
          <a:endParaRPr lang="en-IN"/>
        </a:p>
      </dgm:t>
    </dgm:pt>
    <dgm:pt modelId="{080FBA8C-C072-4BE7-ACB8-2F455A5980BC}" type="sibTrans" cxnId="{9C7CFDA0-BF01-4F59-AEF3-F49698E24AA9}">
      <dgm:prSet/>
      <dgm:spPr/>
      <dgm:t>
        <a:bodyPr/>
        <a:lstStyle/>
        <a:p>
          <a:endParaRPr lang="en-IN"/>
        </a:p>
      </dgm:t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3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3"/>
      <dgm:spPr/>
      <dgm:t>
        <a:bodyPr/>
        <a:lstStyle/>
        <a:p>
          <a:endParaRPr lang="en-IN"/>
        </a:p>
      </dgm:t>
    </dgm:pt>
    <dgm:pt modelId="{5BF9A141-1AC4-4CFF-A6C3-8E3E8A3EA563}" type="pres">
      <dgm:prSet presAssocID="{62DDE2C5-190B-4F17-94D0-81916A8DD6B7}" presName="vertSpace2" presStyleLbl="node1" presStyleIdx="0" presStyleCnt="3"/>
      <dgm:spPr/>
    </dgm:pt>
    <dgm:pt modelId="{F59A12FF-4CE7-42BF-9FBF-D42EB1AB5FD8}" type="pres">
      <dgm:prSet presAssocID="{62DDE2C5-190B-4F17-94D0-81916A8DD6B7}" presName="circle2" presStyleLbl="node1" presStyleIdx="1" presStyleCnt="3"/>
      <dgm:spPr/>
    </dgm:pt>
    <dgm:pt modelId="{2803C5CA-4DA2-4F86-9DAD-273C07FACF3B}" type="pres">
      <dgm:prSet presAssocID="{62DDE2C5-190B-4F17-94D0-81916A8DD6B7}" presName="rect2" presStyleLbl="alignAcc1" presStyleIdx="1" presStyleCnt="3"/>
      <dgm:spPr/>
      <dgm:t>
        <a:bodyPr/>
        <a:lstStyle/>
        <a:p>
          <a:endParaRPr lang="en-IN"/>
        </a:p>
      </dgm:t>
    </dgm:pt>
    <dgm:pt modelId="{DD8D946E-A1C0-43EF-9AD2-BB4AA1B81A91}" type="pres">
      <dgm:prSet presAssocID="{9FE2761C-29FA-487E-8010-82D5C57396BE}" presName="vertSpace3" presStyleLbl="node1" presStyleIdx="1" presStyleCnt="3"/>
      <dgm:spPr/>
    </dgm:pt>
    <dgm:pt modelId="{4BFD45E2-E484-4727-98FF-3E41E216B3C3}" type="pres">
      <dgm:prSet presAssocID="{9FE2761C-29FA-487E-8010-82D5C57396BE}" presName="circle3" presStyleLbl="node1" presStyleIdx="2" presStyleCnt="3"/>
      <dgm:spPr/>
    </dgm:pt>
    <dgm:pt modelId="{6D91493A-5A5E-45A3-9175-3BC040F0D641}" type="pres">
      <dgm:prSet presAssocID="{9FE2761C-29FA-487E-8010-82D5C57396BE}" presName="rect3" presStyleLbl="alignAcc1" presStyleIdx="2" presStyleCnt="3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F1A5B5-D244-4BA1-AF67-2B325E15F591}" type="pres">
      <dgm:prSet presAssocID="{62DDE2C5-190B-4F17-94D0-81916A8DD6B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985639-EB22-44CB-BDEC-6D90015D4D0B}" type="pres">
      <dgm:prSet presAssocID="{9FE2761C-29FA-487E-8010-82D5C57396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2E64B63-3AC3-4294-A9BF-D69C4BD3BB1A}" type="presOf" srcId="{62DDE2C5-190B-4F17-94D0-81916A8DD6B7}" destId="{F2F1A5B5-D244-4BA1-AF67-2B325E15F591}" srcOrd="1" destOrd="0" presId="urn:microsoft.com/office/officeart/2005/8/layout/target3"/>
    <dgm:cxn modelId="{03AE007E-F874-43DD-978E-8C12CEB8AC9B}" type="presOf" srcId="{6BBFF7CB-2EBB-4C36-9164-893AAD69366C}" destId="{F8AFE8BC-344C-4C23-A594-EA2CEE2EF4CB}" srcOrd="0" destOrd="0" presId="urn:microsoft.com/office/officeart/2005/8/layout/target3"/>
    <dgm:cxn modelId="{4EDBCC1E-B469-46A8-BB2A-318F22F013AB}" type="presOf" srcId="{9FE2761C-29FA-487E-8010-82D5C57396BE}" destId="{53985639-EB22-44CB-BDEC-6D90015D4D0B}" srcOrd="1" destOrd="0" presId="urn:microsoft.com/office/officeart/2005/8/layout/target3"/>
    <dgm:cxn modelId="{8742DAC3-1654-4329-94EA-B2A1544566FF}" srcId="{AA560576-3259-4AD6-B9E9-B3229EB12949}" destId="{62DDE2C5-190B-4F17-94D0-81916A8DD6B7}" srcOrd="1" destOrd="0" parTransId="{49F9587E-392C-483F-B39E-F5754DD3A435}" sibTransId="{5C8B56FE-E4D7-4D83-8A89-38883C26690D}"/>
    <dgm:cxn modelId="{127D6E71-B3FA-454C-9381-3BD88E541CA7}" type="presOf" srcId="{AA560576-3259-4AD6-B9E9-B3229EB12949}" destId="{3EA7CA55-C319-4D0A-A2EF-942C145AFE0B}" srcOrd="0" destOrd="0" presId="urn:microsoft.com/office/officeart/2005/8/layout/target3"/>
    <dgm:cxn modelId="{E7800C3F-15AC-4A4B-9F7B-C6F38E5C2465}" type="presOf" srcId="{6BBFF7CB-2EBB-4C36-9164-893AAD69366C}" destId="{075327C2-CBF3-441F-B61C-C6D6EA73C962}" srcOrd="1" destOrd="0" presId="urn:microsoft.com/office/officeart/2005/8/layout/target3"/>
    <dgm:cxn modelId="{9C7CFDA0-BF01-4F59-AEF3-F49698E24AA9}" srcId="{AA560576-3259-4AD6-B9E9-B3229EB12949}" destId="{9FE2761C-29FA-487E-8010-82D5C57396BE}" srcOrd="2" destOrd="0" parTransId="{98985C29-891B-434C-9681-57F27E0337D0}" sibTransId="{080FBA8C-C072-4BE7-ACB8-2F455A5980BC}"/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9EA09888-C1B0-45BC-B433-0ECACA0D951D}" type="presOf" srcId="{62DDE2C5-190B-4F17-94D0-81916A8DD6B7}" destId="{2803C5CA-4DA2-4F86-9DAD-273C07FACF3B}" srcOrd="0" destOrd="0" presId="urn:microsoft.com/office/officeart/2005/8/layout/target3"/>
    <dgm:cxn modelId="{24731571-112D-44D4-99F2-86DBA3792B31}" type="presOf" srcId="{9FE2761C-29FA-487E-8010-82D5C57396BE}" destId="{6D91493A-5A5E-45A3-9175-3BC040F0D641}" srcOrd="0" destOrd="0" presId="urn:microsoft.com/office/officeart/2005/8/layout/target3"/>
    <dgm:cxn modelId="{026CEFFA-33CB-4C1C-8D6B-1E85E6097B32}" type="presParOf" srcId="{3EA7CA55-C319-4D0A-A2EF-942C145AFE0B}" destId="{DF3C3C38-0376-4511-B88A-82019BFFD179}" srcOrd="0" destOrd="0" presId="urn:microsoft.com/office/officeart/2005/8/layout/target3"/>
    <dgm:cxn modelId="{CCB6DF28-3E9B-42B9-9BA6-44B32704E1CD}" type="presParOf" srcId="{3EA7CA55-C319-4D0A-A2EF-942C145AFE0B}" destId="{309CDFD1-72FB-485C-A711-0825AB7F68E5}" srcOrd="1" destOrd="0" presId="urn:microsoft.com/office/officeart/2005/8/layout/target3"/>
    <dgm:cxn modelId="{E0A2C263-EE87-4B8A-BAD3-FBB7444E2C10}" type="presParOf" srcId="{3EA7CA55-C319-4D0A-A2EF-942C145AFE0B}" destId="{F8AFE8BC-344C-4C23-A594-EA2CEE2EF4CB}" srcOrd="2" destOrd="0" presId="urn:microsoft.com/office/officeart/2005/8/layout/target3"/>
    <dgm:cxn modelId="{CAECABA1-C2FC-4B61-8BFB-C83E41BBA386}" type="presParOf" srcId="{3EA7CA55-C319-4D0A-A2EF-942C145AFE0B}" destId="{5BF9A141-1AC4-4CFF-A6C3-8E3E8A3EA563}" srcOrd="3" destOrd="0" presId="urn:microsoft.com/office/officeart/2005/8/layout/target3"/>
    <dgm:cxn modelId="{25D959D3-DEC7-4FD5-952C-4134A759B81D}" type="presParOf" srcId="{3EA7CA55-C319-4D0A-A2EF-942C145AFE0B}" destId="{F59A12FF-4CE7-42BF-9FBF-D42EB1AB5FD8}" srcOrd="4" destOrd="0" presId="urn:microsoft.com/office/officeart/2005/8/layout/target3"/>
    <dgm:cxn modelId="{2DAA7B04-92D4-43E0-B471-BBE026E74668}" type="presParOf" srcId="{3EA7CA55-C319-4D0A-A2EF-942C145AFE0B}" destId="{2803C5CA-4DA2-4F86-9DAD-273C07FACF3B}" srcOrd="5" destOrd="0" presId="urn:microsoft.com/office/officeart/2005/8/layout/target3"/>
    <dgm:cxn modelId="{5690CFF5-C79D-4AD4-A8AA-822FFFEE40A3}" type="presParOf" srcId="{3EA7CA55-C319-4D0A-A2EF-942C145AFE0B}" destId="{DD8D946E-A1C0-43EF-9AD2-BB4AA1B81A91}" srcOrd="6" destOrd="0" presId="urn:microsoft.com/office/officeart/2005/8/layout/target3"/>
    <dgm:cxn modelId="{BBAEEB3F-9BC0-476D-87C6-AE9795BD5782}" type="presParOf" srcId="{3EA7CA55-C319-4D0A-A2EF-942C145AFE0B}" destId="{4BFD45E2-E484-4727-98FF-3E41E216B3C3}" srcOrd="7" destOrd="0" presId="urn:microsoft.com/office/officeart/2005/8/layout/target3"/>
    <dgm:cxn modelId="{CDA8E92D-B3F6-4198-AB65-CBD924A7F048}" type="presParOf" srcId="{3EA7CA55-C319-4D0A-A2EF-942C145AFE0B}" destId="{6D91493A-5A5E-45A3-9175-3BC040F0D641}" srcOrd="8" destOrd="0" presId="urn:microsoft.com/office/officeart/2005/8/layout/target3"/>
    <dgm:cxn modelId="{A7D5CDA5-F783-470C-9787-F903C533CEFD}" type="presParOf" srcId="{3EA7CA55-C319-4D0A-A2EF-942C145AFE0B}" destId="{075327C2-CBF3-441F-B61C-C6D6EA73C962}" srcOrd="9" destOrd="0" presId="urn:microsoft.com/office/officeart/2005/8/layout/target3"/>
    <dgm:cxn modelId="{F87EC3D8-3ED6-4D08-950F-82CB1D181F5F}" type="presParOf" srcId="{3EA7CA55-C319-4D0A-A2EF-942C145AFE0B}" destId="{F2F1A5B5-D244-4BA1-AF67-2B325E15F591}" srcOrd="10" destOrd="0" presId="urn:microsoft.com/office/officeart/2005/8/layout/target3"/>
    <dgm:cxn modelId="{F4365F23-FF74-4577-89C8-8E7C68CDD3F5}" type="presParOf" srcId="{3EA7CA55-C319-4D0A-A2EF-942C145AFE0B}" destId="{53985639-EB22-44CB-BDEC-6D90015D4D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Gram-positive - 56% 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(S.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sanguis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S.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mitis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S.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intermedius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S.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oralis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viscosus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naeslundii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and P. micros. )</a:t>
          </a:r>
          <a:endParaRPr lang="en-IN" sz="2400" b="0" dirty="0">
            <a:latin typeface="+mj-lt"/>
          </a:endParaRPr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9FE2761C-29FA-487E-8010-82D5C57396BE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Facultative anaerobes – 59%, anaerobic - 41% microorganisms.</a:t>
          </a:r>
          <a:endParaRPr lang="en-IN" sz="2400" b="0" dirty="0">
            <a:latin typeface="+mj-lt"/>
          </a:endParaRPr>
        </a:p>
      </dgm:t>
    </dgm:pt>
    <dgm:pt modelId="{080FBA8C-C072-4BE7-ACB8-2F455A5980BC}" type="sibTrans" cxnId="{9C7CFDA0-BF01-4F59-AEF3-F49698E24AA9}">
      <dgm:prSet/>
      <dgm:spPr/>
      <dgm:t>
        <a:bodyPr/>
        <a:lstStyle/>
        <a:p>
          <a:endParaRPr lang="en-IN"/>
        </a:p>
      </dgm:t>
    </dgm:pt>
    <dgm:pt modelId="{98985C29-891B-434C-9681-57F27E0337D0}" type="parTrans" cxnId="{9C7CFDA0-BF01-4F59-AEF3-F49698E24AA9}">
      <dgm:prSet/>
      <dgm:spPr/>
      <dgm:t>
        <a:bodyPr/>
        <a:lstStyle/>
        <a:p>
          <a:endParaRPr lang="en-IN"/>
        </a:p>
      </dgm:t>
    </dgm:pt>
    <dgm:pt modelId="{62DDE2C5-190B-4F17-94D0-81916A8DD6B7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Gram-negative – 44% ..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F.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nucleatum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intermedia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and V.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parvula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Haemophilus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Capnocytophaga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and Campylobacter species </a:t>
          </a:r>
          <a:endParaRPr lang="en-IN" sz="2400" b="0" dirty="0">
            <a:latin typeface="+mj-lt"/>
          </a:endParaRPr>
        </a:p>
      </dgm:t>
    </dgm:pt>
    <dgm:pt modelId="{5C8B56FE-E4D7-4D83-8A89-38883C26690D}" type="sibTrans" cxnId="{8742DAC3-1654-4329-94EA-B2A1544566FF}">
      <dgm:prSet/>
      <dgm:spPr/>
      <dgm:t>
        <a:bodyPr/>
        <a:lstStyle/>
        <a:p>
          <a:endParaRPr lang="en-IN"/>
        </a:p>
      </dgm:t>
    </dgm:pt>
    <dgm:pt modelId="{49F9587E-392C-483F-B39E-F5754DD3A435}" type="parTrans" cxnId="{8742DAC3-1654-4329-94EA-B2A1544566FF}">
      <dgm:prSet/>
      <dgm:spPr/>
      <dgm:t>
        <a:bodyPr/>
        <a:lstStyle/>
        <a:p>
          <a:endParaRPr lang="en-IN"/>
        </a:p>
      </dgm:t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3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3"/>
      <dgm:spPr/>
      <dgm:t>
        <a:bodyPr/>
        <a:lstStyle/>
        <a:p>
          <a:endParaRPr lang="en-IN"/>
        </a:p>
      </dgm:t>
    </dgm:pt>
    <dgm:pt modelId="{5BF9A141-1AC4-4CFF-A6C3-8E3E8A3EA563}" type="pres">
      <dgm:prSet presAssocID="{62DDE2C5-190B-4F17-94D0-81916A8DD6B7}" presName="vertSpace2" presStyleLbl="node1" presStyleIdx="0" presStyleCnt="3"/>
      <dgm:spPr/>
    </dgm:pt>
    <dgm:pt modelId="{F59A12FF-4CE7-42BF-9FBF-D42EB1AB5FD8}" type="pres">
      <dgm:prSet presAssocID="{62DDE2C5-190B-4F17-94D0-81916A8DD6B7}" presName="circle2" presStyleLbl="node1" presStyleIdx="1" presStyleCnt="3"/>
      <dgm:spPr/>
    </dgm:pt>
    <dgm:pt modelId="{2803C5CA-4DA2-4F86-9DAD-273C07FACF3B}" type="pres">
      <dgm:prSet presAssocID="{62DDE2C5-190B-4F17-94D0-81916A8DD6B7}" presName="rect2" presStyleLbl="alignAcc1" presStyleIdx="1" presStyleCnt="3"/>
      <dgm:spPr/>
      <dgm:t>
        <a:bodyPr/>
        <a:lstStyle/>
        <a:p>
          <a:endParaRPr lang="en-IN"/>
        </a:p>
      </dgm:t>
    </dgm:pt>
    <dgm:pt modelId="{DD8D946E-A1C0-43EF-9AD2-BB4AA1B81A91}" type="pres">
      <dgm:prSet presAssocID="{9FE2761C-29FA-487E-8010-82D5C57396BE}" presName="vertSpace3" presStyleLbl="node1" presStyleIdx="1" presStyleCnt="3"/>
      <dgm:spPr/>
    </dgm:pt>
    <dgm:pt modelId="{4BFD45E2-E484-4727-98FF-3E41E216B3C3}" type="pres">
      <dgm:prSet presAssocID="{9FE2761C-29FA-487E-8010-82D5C57396BE}" presName="circle3" presStyleLbl="node1" presStyleIdx="2" presStyleCnt="3"/>
      <dgm:spPr/>
    </dgm:pt>
    <dgm:pt modelId="{6D91493A-5A5E-45A3-9175-3BC040F0D641}" type="pres">
      <dgm:prSet presAssocID="{9FE2761C-29FA-487E-8010-82D5C57396BE}" presName="rect3" presStyleLbl="alignAcc1" presStyleIdx="2" presStyleCnt="3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F1A5B5-D244-4BA1-AF67-2B325E15F591}" type="pres">
      <dgm:prSet presAssocID="{62DDE2C5-190B-4F17-94D0-81916A8DD6B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985639-EB22-44CB-BDEC-6D90015D4D0B}" type="pres">
      <dgm:prSet presAssocID="{9FE2761C-29FA-487E-8010-82D5C57396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613A8CF8-041C-4ED8-BBCA-EBAA33BB46B7}" type="presOf" srcId="{9FE2761C-29FA-487E-8010-82D5C57396BE}" destId="{53985639-EB22-44CB-BDEC-6D90015D4D0B}" srcOrd="1" destOrd="0" presId="urn:microsoft.com/office/officeart/2005/8/layout/target3"/>
    <dgm:cxn modelId="{689926E4-4837-4A6C-9CFE-E91B2F870E2F}" type="presOf" srcId="{62DDE2C5-190B-4F17-94D0-81916A8DD6B7}" destId="{2803C5CA-4DA2-4F86-9DAD-273C07FACF3B}" srcOrd="0" destOrd="0" presId="urn:microsoft.com/office/officeart/2005/8/layout/target3"/>
    <dgm:cxn modelId="{8742DAC3-1654-4329-94EA-B2A1544566FF}" srcId="{AA560576-3259-4AD6-B9E9-B3229EB12949}" destId="{62DDE2C5-190B-4F17-94D0-81916A8DD6B7}" srcOrd="1" destOrd="0" parTransId="{49F9587E-392C-483F-B39E-F5754DD3A435}" sibTransId="{5C8B56FE-E4D7-4D83-8A89-38883C26690D}"/>
    <dgm:cxn modelId="{5D30E139-990A-4107-8DA0-E18069E0AC00}" type="presOf" srcId="{6BBFF7CB-2EBB-4C36-9164-893AAD69366C}" destId="{075327C2-CBF3-441F-B61C-C6D6EA73C962}" srcOrd="1" destOrd="0" presId="urn:microsoft.com/office/officeart/2005/8/layout/target3"/>
    <dgm:cxn modelId="{68EB2126-0FEF-4BF2-94FF-226B3F72B494}" type="presOf" srcId="{62DDE2C5-190B-4F17-94D0-81916A8DD6B7}" destId="{F2F1A5B5-D244-4BA1-AF67-2B325E15F591}" srcOrd="1" destOrd="0" presId="urn:microsoft.com/office/officeart/2005/8/layout/target3"/>
    <dgm:cxn modelId="{3CEA89D4-621A-4381-AADA-32178219B39E}" type="presOf" srcId="{9FE2761C-29FA-487E-8010-82D5C57396BE}" destId="{6D91493A-5A5E-45A3-9175-3BC040F0D641}" srcOrd="0" destOrd="0" presId="urn:microsoft.com/office/officeart/2005/8/layout/target3"/>
    <dgm:cxn modelId="{3843B608-0D0C-4E30-BB4E-EA50926AF25B}" type="presOf" srcId="{6BBFF7CB-2EBB-4C36-9164-893AAD69366C}" destId="{F8AFE8BC-344C-4C23-A594-EA2CEE2EF4CB}" srcOrd="0" destOrd="0" presId="urn:microsoft.com/office/officeart/2005/8/layout/target3"/>
    <dgm:cxn modelId="{8F2A89AC-875D-49D8-B53B-61C30134F75C}" type="presOf" srcId="{AA560576-3259-4AD6-B9E9-B3229EB12949}" destId="{3EA7CA55-C319-4D0A-A2EF-942C145AFE0B}" srcOrd="0" destOrd="0" presId="urn:microsoft.com/office/officeart/2005/8/layout/target3"/>
    <dgm:cxn modelId="{9C7CFDA0-BF01-4F59-AEF3-F49698E24AA9}" srcId="{AA560576-3259-4AD6-B9E9-B3229EB12949}" destId="{9FE2761C-29FA-487E-8010-82D5C57396BE}" srcOrd="2" destOrd="0" parTransId="{98985C29-891B-434C-9681-57F27E0337D0}" sibTransId="{080FBA8C-C072-4BE7-ACB8-2F455A5980BC}"/>
    <dgm:cxn modelId="{4EE8CBFF-B3E5-45AF-96C5-B7B8F4B4AA54}" type="presParOf" srcId="{3EA7CA55-C319-4D0A-A2EF-942C145AFE0B}" destId="{DF3C3C38-0376-4511-B88A-82019BFFD179}" srcOrd="0" destOrd="0" presId="urn:microsoft.com/office/officeart/2005/8/layout/target3"/>
    <dgm:cxn modelId="{C1F5A65B-DA01-45B2-9128-349D5DED9757}" type="presParOf" srcId="{3EA7CA55-C319-4D0A-A2EF-942C145AFE0B}" destId="{309CDFD1-72FB-485C-A711-0825AB7F68E5}" srcOrd="1" destOrd="0" presId="urn:microsoft.com/office/officeart/2005/8/layout/target3"/>
    <dgm:cxn modelId="{EFE4406E-7138-4629-AA0F-FC11A28D0D4D}" type="presParOf" srcId="{3EA7CA55-C319-4D0A-A2EF-942C145AFE0B}" destId="{F8AFE8BC-344C-4C23-A594-EA2CEE2EF4CB}" srcOrd="2" destOrd="0" presId="urn:microsoft.com/office/officeart/2005/8/layout/target3"/>
    <dgm:cxn modelId="{B87E20F0-5C0C-4DAA-B10E-49520AEF9DC2}" type="presParOf" srcId="{3EA7CA55-C319-4D0A-A2EF-942C145AFE0B}" destId="{5BF9A141-1AC4-4CFF-A6C3-8E3E8A3EA563}" srcOrd="3" destOrd="0" presId="urn:microsoft.com/office/officeart/2005/8/layout/target3"/>
    <dgm:cxn modelId="{3553EF43-9E93-4ECE-9CB7-ACB419014754}" type="presParOf" srcId="{3EA7CA55-C319-4D0A-A2EF-942C145AFE0B}" destId="{F59A12FF-4CE7-42BF-9FBF-D42EB1AB5FD8}" srcOrd="4" destOrd="0" presId="urn:microsoft.com/office/officeart/2005/8/layout/target3"/>
    <dgm:cxn modelId="{41318183-8875-42D3-8DFE-6574B7BCD933}" type="presParOf" srcId="{3EA7CA55-C319-4D0A-A2EF-942C145AFE0B}" destId="{2803C5CA-4DA2-4F86-9DAD-273C07FACF3B}" srcOrd="5" destOrd="0" presId="urn:microsoft.com/office/officeart/2005/8/layout/target3"/>
    <dgm:cxn modelId="{0A23B9B9-E7FD-4D24-8EE3-D6B1F831E312}" type="presParOf" srcId="{3EA7CA55-C319-4D0A-A2EF-942C145AFE0B}" destId="{DD8D946E-A1C0-43EF-9AD2-BB4AA1B81A91}" srcOrd="6" destOrd="0" presId="urn:microsoft.com/office/officeart/2005/8/layout/target3"/>
    <dgm:cxn modelId="{EAC4D5E2-E49E-4EE0-B6FA-04FD2BCB9946}" type="presParOf" srcId="{3EA7CA55-C319-4D0A-A2EF-942C145AFE0B}" destId="{4BFD45E2-E484-4727-98FF-3E41E216B3C3}" srcOrd="7" destOrd="0" presId="urn:microsoft.com/office/officeart/2005/8/layout/target3"/>
    <dgm:cxn modelId="{CDA464BA-7D90-4AC3-8A95-AEA2A20C4750}" type="presParOf" srcId="{3EA7CA55-C319-4D0A-A2EF-942C145AFE0B}" destId="{6D91493A-5A5E-45A3-9175-3BC040F0D641}" srcOrd="8" destOrd="0" presId="urn:microsoft.com/office/officeart/2005/8/layout/target3"/>
    <dgm:cxn modelId="{DD3FE673-60B7-44D6-8FEB-4261D9C68BDC}" type="presParOf" srcId="{3EA7CA55-C319-4D0A-A2EF-942C145AFE0B}" destId="{075327C2-CBF3-441F-B61C-C6D6EA73C962}" srcOrd="9" destOrd="0" presId="urn:microsoft.com/office/officeart/2005/8/layout/target3"/>
    <dgm:cxn modelId="{F816C933-2AB1-4DEB-BE86-61C0178C7595}" type="presParOf" srcId="{3EA7CA55-C319-4D0A-A2EF-942C145AFE0B}" destId="{F2F1A5B5-D244-4BA1-AF67-2B325E15F591}" srcOrd="10" destOrd="0" presId="urn:microsoft.com/office/officeart/2005/8/layout/target3"/>
    <dgm:cxn modelId="{85C5FB7E-1E05-4EBF-A604-4DAD1CC06BEA}" type="presParOf" srcId="{3EA7CA55-C319-4D0A-A2EF-942C145AFE0B}" destId="{53985639-EB22-44CB-BDEC-6D90015D4D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9FE2761C-29FA-487E-8010-82D5C57396BE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C. rectus, 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gingivalis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intermedia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F.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nucleatum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and T. forsythia 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were found to be elevated in the active sites</a:t>
          </a:r>
          <a:endParaRPr lang="en-IN" sz="2400" b="0" dirty="0">
            <a:latin typeface="+mj-lt"/>
          </a:endParaRPr>
        </a:p>
      </dgm:t>
    </dgm:pt>
    <dgm:pt modelId="{080FBA8C-C072-4BE7-ACB8-2F455A5980BC}" type="sibTrans" cxnId="{9C7CFDA0-BF01-4F59-AEF3-F49698E24AA9}">
      <dgm:prSet/>
      <dgm:spPr/>
      <dgm:t>
        <a:bodyPr/>
        <a:lstStyle/>
        <a:p>
          <a:endParaRPr lang="en-IN"/>
        </a:p>
      </dgm:t>
    </dgm:pt>
    <dgm:pt modelId="{98985C29-891B-434C-9681-57F27E0337D0}" type="parTrans" cxnId="{9C7CFDA0-BF01-4F59-AEF3-F49698E24AA9}">
      <dgm:prSet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Anaerobic (90%), gram-negative (75%) and spirochetes</a:t>
          </a:r>
          <a:endParaRPr lang="en-IN" sz="2400" b="0" dirty="0">
            <a:latin typeface="+mj-lt"/>
          </a:endParaRPr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84BA3FE1-EE41-4A4C-8534-C8B52DB415DB}">
      <dgm:prSet/>
      <dgm:spPr/>
      <dgm:t>
        <a:bodyPr/>
        <a:lstStyle/>
        <a:p>
          <a:r>
            <a:rPr lang="en-US" b="1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P. gingivalis, T. forsythia, P. intermedia, C. rectus, E. corrodens, F. nucleatum, A. actinomycetemcomitans, P. micros, and Treponema and Eubacterium.</a:t>
          </a:r>
          <a:endParaRPr lang="en-US" b="1" dirty="0" smtClean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3C9054C7-E453-4F67-A945-C5CE6AA15430}" type="parTrans" cxnId="{282606D2-81EA-462A-9BEF-18B29D7AD894}">
      <dgm:prSet/>
      <dgm:spPr/>
      <dgm:t>
        <a:bodyPr/>
        <a:lstStyle/>
        <a:p>
          <a:endParaRPr lang="en-IN"/>
        </a:p>
      </dgm:t>
    </dgm:pt>
    <dgm:pt modelId="{197DC951-87FA-4A70-A145-87C2CB813231}" type="sibTrans" cxnId="{282606D2-81EA-462A-9BEF-18B29D7AD894}">
      <dgm:prSet/>
      <dgm:spPr/>
      <dgm:t>
        <a:bodyPr/>
        <a:lstStyle/>
        <a:p>
          <a:endParaRPr lang="en-IN"/>
        </a:p>
      </dgm:t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3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3"/>
      <dgm:spPr/>
      <dgm:t>
        <a:bodyPr/>
        <a:lstStyle/>
        <a:p>
          <a:endParaRPr lang="en-IN"/>
        </a:p>
      </dgm:t>
    </dgm:pt>
    <dgm:pt modelId="{CDC5740E-0503-4952-9874-B2AF97C13C78}" type="pres">
      <dgm:prSet presAssocID="{84BA3FE1-EE41-4A4C-8534-C8B52DB415DB}" presName="vertSpace2" presStyleLbl="node1" presStyleIdx="0" presStyleCnt="3"/>
      <dgm:spPr/>
    </dgm:pt>
    <dgm:pt modelId="{0DF6A63C-9C85-49CC-B9B9-E060FB65200E}" type="pres">
      <dgm:prSet presAssocID="{84BA3FE1-EE41-4A4C-8534-C8B52DB415DB}" presName="circle2" presStyleLbl="node1" presStyleIdx="1" presStyleCnt="3"/>
      <dgm:spPr/>
    </dgm:pt>
    <dgm:pt modelId="{8F0EA4F5-B256-47F0-975C-FED9198FEF99}" type="pres">
      <dgm:prSet presAssocID="{84BA3FE1-EE41-4A4C-8534-C8B52DB415DB}" presName="rect2" presStyleLbl="alignAcc1" presStyleIdx="1" presStyleCnt="3"/>
      <dgm:spPr/>
      <dgm:t>
        <a:bodyPr/>
        <a:lstStyle/>
        <a:p>
          <a:endParaRPr lang="en-IN"/>
        </a:p>
      </dgm:t>
    </dgm:pt>
    <dgm:pt modelId="{DD8D946E-A1C0-43EF-9AD2-BB4AA1B81A91}" type="pres">
      <dgm:prSet presAssocID="{9FE2761C-29FA-487E-8010-82D5C57396BE}" presName="vertSpace3" presStyleLbl="node1" presStyleIdx="1" presStyleCnt="3"/>
      <dgm:spPr/>
    </dgm:pt>
    <dgm:pt modelId="{4BFD45E2-E484-4727-98FF-3E41E216B3C3}" type="pres">
      <dgm:prSet presAssocID="{9FE2761C-29FA-487E-8010-82D5C57396BE}" presName="circle3" presStyleLbl="node1" presStyleIdx="2" presStyleCnt="3"/>
      <dgm:spPr/>
    </dgm:pt>
    <dgm:pt modelId="{6D91493A-5A5E-45A3-9175-3BC040F0D641}" type="pres">
      <dgm:prSet presAssocID="{9FE2761C-29FA-487E-8010-82D5C57396BE}" presName="rect3" presStyleLbl="alignAcc1" presStyleIdx="2" presStyleCnt="3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ACA75A-227F-4A26-AB13-AE4043B0810A}" type="pres">
      <dgm:prSet presAssocID="{84BA3FE1-EE41-4A4C-8534-C8B52DB415D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985639-EB22-44CB-BDEC-6D90015D4D0B}" type="pres">
      <dgm:prSet presAssocID="{9FE2761C-29FA-487E-8010-82D5C57396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0147F90-5651-4A2A-A789-0A199A03E620}" type="presOf" srcId="{6BBFF7CB-2EBB-4C36-9164-893AAD69366C}" destId="{F8AFE8BC-344C-4C23-A594-EA2CEE2EF4CB}" srcOrd="0" destOrd="0" presId="urn:microsoft.com/office/officeart/2005/8/layout/target3"/>
    <dgm:cxn modelId="{9E136A12-20CC-4D57-9689-AE0A6E5245AD}" type="presOf" srcId="{9FE2761C-29FA-487E-8010-82D5C57396BE}" destId="{6D91493A-5A5E-45A3-9175-3BC040F0D641}" srcOrd="0" destOrd="0" presId="urn:microsoft.com/office/officeart/2005/8/layout/target3"/>
    <dgm:cxn modelId="{9C7CFDA0-BF01-4F59-AEF3-F49698E24AA9}" srcId="{AA560576-3259-4AD6-B9E9-B3229EB12949}" destId="{9FE2761C-29FA-487E-8010-82D5C57396BE}" srcOrd="2" destOrd="0" parTransId="{98985C29-891B-434C-9681-57F27E0337D0}" sibTransId="{080FBA8C-C072-4BE7-ACB8-2F455A5980BC}"/>
    <dgm:cxn modelId="{282606D2-81EA-462A-9BEF-18B29D7AD894}" srcId="{AA560576-3259-4AD6-B9E9-B3229EB12949}" destId="{84BA3FE1-EE41-4A4C-8534-C8B52DB415DB}" srcOrd="1" destOrd="0" parTransId="{3C9054C7-E453-4F67-A945-C5CE6AA15430}" sibTransId="{197DC951-87FA-4A70-A145-87C2CB813231}"/>
    <dgm:cxn modelId="{27E6B450-7118-4449-A543-F9DC8E2F35AE}" type="presOf" srcId="{84BA3FE1-EE41-4A4C-8534-C8B52DB415DB}" destId="{18ACA75A-227F-4A26-AB13-AE4043B0810A}" srcOrd="1" destOrd="0" presId="urn:microsoft.com/office/officeart/2005/8/layout/target3"/>
    <dgm:cxn modelId="{6660142B-E456-49EE-81FF-124067814AE8}" type="presOf" srcId="{6BBFF7CB-2EBB-4C36-9164-893AAD69366C}" destId="{075327C2-CBF3-441F-B61C-C6D6EA73C962}" srcOrd="1" destOrd="0" presId="urn:microsoft.com/office/officeart/2005/8/layout/target3"/>
    <dgm:cxn modelId="{B15A3965-539E-427D-8D85-B1F16A9FC27E}" type="presOf" srcId="{84BA3FE1-EE41-4A4C-8534-C8B52DB415DB}" destId="{8F0EA4F5-B256-47F0-975C-FED9198FEF99}" srcOrd="0" destOrd="0" presId="urn:microsoft.com/office/officeart/2005/8/layout/target3"/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41C51CFA-5C45-431D-8270-F1D9A9352F82}" type="presOf" srcId="{AA560576-3259-4AD6-B9E9-B3229EB12949}" destId="{3EA7CA55-C319-4D0A-A2EF-942C145AFE0B}" srcOrd="0" destOrd="0" presId="urn:microsoft.com/office/officeart/2005/8/layout/target3"/>
    <dgm:cxn modelId="{84D0C417-0C26-4D78-B3A4-41E8FFEAF6FE}" type="presOf" srcId="{9FE2761C-29FA-487E-8010-82D5C57396BE}" destId="{53985639-EB22-44CB-BDEC-6D90015D4D0B}" srcOrd="1" destOrd="0" presId="urn:microsoft.com/office/officeart/2005/8/layout/target3"/>
    <dgm:cxn modelId="{D79213D5-5B6F-43AF-AF08-0CAA0CC46010}" type="presParOf" srcId="{3EA7CA55-C319-4D0A-A2EF-942C145AFE0B}" destId="{DF3C3C38-0376-4511-B88A-82019BFFD179}" srcOrd="0" destOrd="0" presId="urn:microsoft.com/office/officeart/2005/8/layout/target3"/>
    <dgm:cxn modelId="{CEB6BB00-5968-4A98-8A30-66D6382C7281}" type="presParOf" srcId="{3EA7CA55-C319-4D0A-A2EF-942C145AFE0B}" destId="{309CDFD1-72FB-485C-A711-0825AB7F68E5}" srcOrd="1" destOrd="0" presId="urn:microsoft.com/office/officeart/2005/8/layout/target3"/>
    <dgm:cxn modelId="{F36D400A-5815-4A0F-8D28-91B98B2BA423}" type="presParOf" srcId="{3EA7CA55-C319-4D0A-A2EF-942C145AFE0B}" destId="{F8AFE8BC-344C-4C23-A594-EA2CEE2EF4CB}" srcOrd="2" destOrd="0" presId="urn:microsoft.com/office/officeart/2005/8/layout/target3"/>
    <dgm:cxn modelId="{53859497-5ED1-46BE-8B39-49AB918FDAAA}" type="presParOf" srcId="{3EA7CA55-C319-4D0A-A2EF-942C145AFE0B}" destId="{CDC5740E-0503-4952-9874-B2AF97C13C78}" srcOrd="3" destOrd="0" presId="urn:microsoft.com/office/officeart/2005/8/layout/target3"/>
    <dgm:cxn modelId="{052A11C4-95A9-4B16-B715-FB872045039A}" type="presParOf" srcId="{3EA7CA55-C319-4D0A-A2EF-942C145AFE0B}" destId="{0DF6A63C-9C85-49CC-B9B9-E060FB65200E}" srcOrd="4" destOrd="0" presId="urn:microsoft.com/office/officeart/2005/8/layout/target3"/>
    <dgm:cxn modelId="{F4750F00-BDC2-42B2-A6F8-40CD908E270D}" type="presParOf" srcId="{3EA7CA55-C319-4D0A-A2EF-942C145AFE0B}" destId="{8F0EA4F5-B256-47F0-975C-FED9198FEF99}" srcOrd="5" destOrd="0" presId="urn:microsoft.com/office/officeart/2005/8/layout/target3"/>
    <dgm:cxn modelId="{0E7D344C-17C2-43A2-88FE-2FE90460A192}" type="presParOf" srcId="{3EA7CA55-C319-4D0A-A2EF-942C145AFE0B}" destId="{DD8D946E-A1C0-43EF-9AD2-BB4AA1B81A91}" srcOrd="6" destOrd="0" presId="urn:microsoft.com/office/officeart/2005/8/layout/target3"/>
    <dgm:cxn modelId="{EBFD38A9-66E0-42E2-864D-A93EA40F0065}" type="presParOf" srcId="{3EA7CA55-C319-4D0A-A2EF-942C145AFE0B}" destId="{4BFD45E2-E484-4727-98FF-3E41E216B3C3}" srcOrd="7" destOrd="0" presId="urn:microsoft.com/office/officeart/2005/8/layout/target3"/>
    <dgm:cxn modelId="{0402C534-CD6D-4FC2-85F9-AEF119C9D73D}" type="presParOf" srcId="{3EA7CA55-C319-4D0A-A2EF-942C145AFE0B}" destId="{6D91493A-5A5E-45A3-9175-3BC040F0D641}" srcOrd="8" destOrd="0" presId="urn:microsoft.com/office/officeart/2005/8/layout/target3"/>
    <dgm:cxn modelId="{9C0D4295-BC3A-4D48-96BF-201B417CB6AC}" type="presParOf" srcId="{3EA7CA55-C319-4D0A-A2EF-942C145AFE0B}" destId="{075327C2-CBF3-441F-B61C-C6D6EA73C962}" srcOrd="9" destOrd="0" presId="urn:microsoft.com/office/officeart/2005/8/layout/target3"/>
    <dgm:cxn modelId="{D642900D-3E72-445B-9C77-3C78AB6EB883}" type="presParOf" srcId="{3EA7CA55-C319-4D0A-A2EF-942C145AFE0B}" destId="{18ACA75A-227F-4A26-AB13-AE4043B0810A}" srcOrd="10" destOrd="0" presId="urn:microsoft.com/office/officeart/2005/8/layout/target3"/>
    <dgm:cxn modelId="{4F72E6B1-E671-4B84-8D05-6FBD2D3E4E8D}" type="presParOf" srcId="{3EA7CA55-C319-4D0A-A2EF-942C145AFE0B}" destId="{53985639-EB22-44CB-BDEC-6D90015D4D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Gram-negative,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capnophilic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, and anaerobic rods.</a:t>
          </a:r>
          <a:endParaRPr lang="en-IN" sz="2400" b="0" dirty="0">
            <a:latin typeface="+mj-lt"/>
          </a:endParaRPr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84BA3FE1-EE41-4A4C-8534-C8B52DB415DB}">
      <dgm:prSet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Almost all disease sites harbor </a:t>
          </a:r>
          <a:r>
            <a: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A. </a:t>
          </a:r>
          <a:r>
            <a:rPr lang="en-US" sz="2800" b="1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actinomycetemcomitans</a:t>
          </a:r>
          <a:r>
            <a: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. </a:t>
          </a:r>
        </a:p>
      </dgm:t>
    </dgm:pt>
    <dgm:pt modelId="{3C9054C7-E453-4F67-A945-C5CE6AA15430}" type="parTrans" cxnId="{282606D2-81EA-462A-9BEF-18B29D7AD894}">
      <dgm:prSet/>
      <dgm:spPr/>
      <dgm:t>
        <a:bodyPr/>
        <a:lstStyle/>
        <a:p>
          <a:endParaRPr lang="en-IN"/>
        </a:p>
      </dgm:t>
    </dgm:pt>
    <dgm:pt modelId="{197DC951-87FA-4A70-A145-87C2CB813231}" type="sibTrans" cxnId="{282606D2-81EA-462A-9BEF-18B29D7AD894}">
      <dgm:prSet/>
      <dgm:spPr/>
      <dgm:t>
        <a:bodyPr/>
        <a:lstStyle/>
        <a:p>
          <a:endParaRPr lang="en-IN"/>
        </a:p>
      </dgm:t>
    </dgm:pt>
    <dgm:pt modelId="{846E8649-BC5C-48EE-AFBE-8311BD8396CA}">
      <dgm:prSet custT="1"/>
      <dgm:spPr/>
      <dgm:t>
        <a:bodyPr/>
        <a:lstStyle/>
        <a:p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  <a:latin typeface="+mj-lt"/>
            </a:rPr>
            <a:t>Herpesviruses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, including EBV-1 and HCMV</a:t>
          </a:r>
          <a:endParaRPr lang="en-US" sz="2400" b="1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0F8FCC2E-468E-4CCE-9DC6-3819FD2B926D}" type="parTrans" cxnId="{E771AD5A-5CDE-4A67-A11D-79D364A4C154}">
      <dgm:prSet/>
      <dgm:spPr/>
    </dgm:pt>
    <dgm:pt modelId="{181098DA-98C3-4E54-8DD1-72BFC1851F12}" type="sibTrans" cxnId="{E771AD5A-5CDE-4A67-A11D-79D364A4C154}">
      <dgm:prSet/>
      <dgm:spPr/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3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3"/>
      <dgm:spPr/>
      <dgm:t>
        <a:bodyPr/>
        <a:lstStyle/>
        <a:p>
          <a:endParaRPr lang="en-IN"/>
        </a:p>
      </dgm:t>
    </dgm:pt>
    <dgm:pt modelId="{CDC5740E-0503-4952-9874-B2AF97C13C78}" type="pres">
      <dgm:prSet presAssocID="{84BA3FE1-EE41-4A4C-8534-C8B52DB415DB}" presName="vertSpace2" presStyleLbl="node1" presStyleIdx="0" presStyleCnt="3"/>
      <dgm:spPr/>
    </dgm:pt>
    <dgm:pt modelId="{0DF6A63C-9C85-49CC-B9B9-E060FB65200E}" type="pres">
      <dgm:prSet presAssocID="{84BA3FE1-EE41-4A4C-8534-C8B52DB415DB}" presName="circle2" presStyleLbl="node1" presStyleIdx="1" presStyleCnt="3"/>
      <dgm:spPr/>
    </dgm:pt>
    <dgm:pt modelId="{8F0EA4F5-B256-47F0-975C-FED9198FEF99}" type="pres">
      <dgm:prSet presAssocID="{84BA3FE1-EE41-4A4C-8534-C8B52DB415DB}" presName="rect2" presStyleLbl="alignAcc1" presStyleIdx="1" presStyleCnt="3"/>
      <dgm:spPr/>
      <dgm:t>
        <a:bodyPr/>
        <a:lstStyle/>
        <a:p>
          <a:endParaRPr lang="en-IN"/>
        </a:p>
      </dgm:t>
    </dgm:pt>
    <dgm:pt modelId="{DF98064E-1D3A-458F-AB2F-3FC100999C1A}" type="pres">
      <dgm:prSet presAssocID="{846E8649-BC5C-48EE-AFBE-8311BD8396CA}" presName="vertSpace3" presStyleLbl="node1" presStyleIdx="1" presStyleCnt="3"/>
      <dgm:spPr/>
    </dgm:pt>
    <dgm:pt modelId="{05049CDE-C08B-4754-AE9F-23C22F2C80BA}" type="pres">
      <dgm:prSet presAssocID="{846E8649-BC5C-48EE-AFBE-8311BD8396CA}" presName="circle3" presStyleLbl="node1" presStyleIdx="2" presStyleCnt="3"/>
      <dgm:spPr/>
    </dgm:pt>
    <dgm:pt modelId="{525537DA-2A5C-4569-A718-EE4EE0AD60DD}" type="pres">
      <dgm:prSet presAssocID="{846E8649-BC5C-48EE-AFBE-8311BD8396CA}" presName="rect3" presStyleLbl="alignAcc1" presStyleIdx="2" presStyleCnt="3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ACA75A-227F-4A26-AB13-AE4043B0810A}" type="pres">
      <dgm:prSet presAssocID="{84BA3FE1-EE41-4A4C-8534-C8B52DB415D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E90F72-6852-4618-8C26-0FA6870F8C6A}" type="pres">
      <dgm:prSet presAssocID="{846E8649-BC5C-48EE-AFBE-8311BD8396C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8E9AB35-AF20-48CB-AD98-DC46696A664F}" type="presOf" srcId="{84BA3FE1-EE41-4A4C-8534-C8B52DB415DB}" destId="{18ACA75A-227F-4A26-AB13-AE4043B0810A}" srcOrd="1" destOrd="0" presId="urn:microsoft.com/office/officeart/2005/8/layout/target3"/>
    <dgm:cxn modelId="{9A52A13C-08D7-450F-885D-029BB5CD2FCF}" type="presOf" srcId="{AA560576-3259-4AD6-B9E9-B3229EB12949}" destId="{3EA7CA55-C319-4D0A-A2EF-942C145AFE0B}" srcOrd="0" destOrd="0" presId="urn:microsoft.com/office/officeart/2005/8/layout/target3"/>
    <dgm:cxn modelId="{47F03114-87A2-4764-BF26-97930348CBD7}" type="presOf" srcId="{846E8649-BC5C-48EE-AFBE-8311BD8396CA}" destId="{05E90F72-6852-4618-8C26-0FA6870F8C6A}" srcOrd="1" destOrd="0" presId="urn:microsoft.com/office/officeart/2005/8/layout/target3"/>
    <dgm:cxn modelId="{9F284DD4-AB06-4DB1-938C-4BEF863F0282}" type="presOf" srcId="{84BA3FE1-EE41-4A4C-8534-C8B52DB415DB}" destId="{8F0EA4F5-B256-47F0-975C-FED9198FEF99}" srcOrd="0" destOrd="0" presId="urn:microsoft.com/office/officeart/2005/8/layout/target3"/>
    <dgm:cxn modelId="{6B30BB87-A2D9-41CE-8673-CB1ACF8C2B8F}" type="presOf" srcId="{6BBFF7CB-2EBB-4C36-9164-893AAD69366C}" destId="{F8AFE8BC-344C-4C23-A594-EA2CEE2EF4CB}" srcOrd="0" destOrd="0" presId="urn:microsoft.com/office/officeart/2005/8/layout/target3"/>
    <dgm:cxn modelId="{282606D2-81EA-462A-9BEF-18B29D7AD894}" srcId="{AA560576-3259-4AD6-B9E9-B3229EB12949}" destId="{84BA3FE1-EE41-4A4C-8534-C8B52DB415DB}" srcOrd="1" destOrd="0" parTransId="{3C9054C7-E453-4F67-A945-C5CE6AA15430}" sibTransId="{197DC951-87FA-4A70-A145-87C2CB813231}"/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E771AD5A-5CDE-4A67-A11D-79D364A4C154}" srcId="{AA560576-3259-4AD6-B9E9-B3229EB12949}" destId="{846E8649-BC5C-48EE-AFBE-8311BD8396CA}" srcOrd="2" destOrd="0" parTransId="{0F8FCC2E-468E-4CCE-9DC6-3819FD2B926D}" sibTransId="{181098DA-98C3-4E54-8DD1-72BFC1851F12}"/>
    <dgm:cxn modelId="{D04C119B-AE42-4ABC-AC01-5760A42A0077}" type="presOf" srcId="{6BBFF7CB-2EBB-4C36-9164-893AAD69366C}" destId="{075327C2-CBF3-441F-B61C-C6D6EA73C962}" srcOrd="1" destOrd="0" presId="urn:microsoft.com/office/officeart/2005/8/layout/target3"/>
    <dgm:cxn modelId="{D1D46327-A071-452E-97E2-EB7BFAC53091}" type="presOf" srcId="{846E8649-BC5C-48EE-AFBE-8311BD8396CA}" destId="{525537DA-2A5C-4569-A718-EE4EE0AD60DD}" srcOrd="0" destOrd="0" presId="urn:microsoft.com/office/officeart/2005/8/layout/target3"/>
    <dgm:cxn modelId="{44124C90-142B-4D72-BDFB-77A86DE1FDC1}" type="presParOf" srcId="{3EA7CA55-C319-4D0A-A2EF-942C145AFE0B}" destId="{DF3C3C38-0376-4511-B88A-82019BFFD179}" srcOrd="0" destOrd="0" presId="urn:microsoft.com/office/officeart/2005/8/layout/target3"/>
    <dgm:cxn modelId="{678CDA25-47C1-41E4-9ABF-4CAA20ADF912}" type="presParOf" srcId="{3EA7CA55-C319-4D0A-A2EF-942C145AFE0B}" destId="{309CDFD1-72FB-485C-A711-0825AB7F68E5}" srcOrd="1" destOrd="0" presId="urn:microsoft.com/office/officeart/2005/8/layout/target3"/>
    <dgm:cxn modelId="{62159CD9-730A-40DD-B27F-511B64047EFA}" type="presParOf" srcId="{3EA7CA55-C319-4D0A-A2EF-942C145AFE0B}" destId="{F8AFE8BC-344C-4C23-A594-EA2CEE2EF4CB}" srcOrd="2" destOrd="0" presId="urn:microsoft.com/office/officeart/2005/8/layout/target3"/>
    <dgm:cxn modelId="{1B40C4ED-7E3C-40CB-978D-B990C52BDE8A}" type="presParOf" srcId="{3EA7CA55-C319-4D0A-A2EF-942C145AFE0B}" destId="{CDC5740E-0503-4952-9874-B2AF97C13C78}" srcOrd="3" destOrd="0" presId="urn:microsoft.com/office/officeart/2005/8/layout/target3"/>
    <dgm:cxn modelId="{3E0E5AE3-39AF-4BFE-AA6F-BF71D6FA59D3}" type="presParOf" srcId="{3EA7CA55-C319-4D0A-A2EF-942C145AFE0B}" destId="{0DF6A63C-9C85-49CC-B9B9-E060FB65200E}" srcOrd="4" destOrd="0" presId="urn:microsoft.com/office/officeart/2005/8/layout/target3"/>
    <dgm:cxn modelId="{73F39446-5C31-4C86-A80B-2C52FE288E00}" type="presParOf" srcId="{3EA7CA55-C319-4D0A-A2EF-942C145AFE0B}" destId="{8F0EA4F5-B256-47F0-975C-FED9198FEF99}" srcOrd="5" destOrd="0" presId="urn:microsoft.com/office/officeart/2005/8/layout/target3"/>
    <dgm:cxn modelId="{EFF4A05F-6426-45E5-9A42-4E640772DB3C}" type="presParOf" srcId="{3EA7CA55-C319-4D0A-A2EF-942C145AFE0B}" destId="{DF98064E-1D3A-458F-AB2F-3FC100999C1A}" srcOrd="6" destOrd="0" presId="urn:microsoft.com/office/officeart/2005/8/layout/target3"/>
    <dgm:cxn modelId="{E9B732B4-9343-47BD-ABE0-555AC9979A86}" type="presParOf" srcId="{3EA7CA55-C319-4D0A-A2EF-942C145AFE0B}" destId="{05049CDE-C08B-4754-AE9F-23C22F2C80BA}" srcOrd="7" destOrd="0" presId="urn:microsoft.com/office/officeart/2005/8/layout/target3"/>
    <dgm:cxn modelId="{8F32720B-08C2-48A3-A05C-00F16C8A4552}" type="presParOf" srcId="{3EA7CA55-C319-4D0A-A2EF-942C145AFE0B}" destId="{525537DA-2A5C-4569-A718-EE4EE0AD60DD}" srcOrd="8" destOrd="0" presId="urn:microsoft.com/office/officeart/2005/8/layout/target3"/>
    <dgm:cxn modelId="{BDD27846-2A4F-4567-8450-48CEAC048941}" type="presParOf" srcId="{3EA7CA55-C319-4D0A-A2EF-942C145AFE0B}" destId="{075327C2-CBF3-441F-B61C-C6D6EA73C962}" srcOrd="9" destOrd="0" presId="urn:microsoft.com/office/officeart/2005/8/layout/target3"/>
    <dgm:cxn modelId="{EA177321-22DC-431A-B767-94A4009F3805}" type="presParOf" srcId="{3EA7CA55-C319-4D0A-A2EF-942C145AFE0B}" destId="{18ACA75A-227F-4A26-AB13-AE4043B0810A}" srcOrd="10" destOrd="0" presId="urn:microsoft.com/office/officeart/2005/8/layout/target3"/>
    <dgm:cxn modelId="{1AC6AE4E-7F8F-4681-AB44-B5A26E76F08D}" type="presParOf" srcId="{3EA7CA55-C319-4D0A-A2EF-942C145AFE0B}" destId="{05E90F72-6852-4618-8C26-0FA6870F8C6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Similar sub-gingival flora </a:t>
          </a:r>
          <a:endParaRPr lang="en-IN" sz="2400" b="0" dirty="0">
            <a:latin typeface="+mj-lt"/>
          </a:endParaRPr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84BA3FE1-EE41-4A4C-8534-C8B52DB415DB}">
      <dgm:prSet custT="1"/>
      <dgm:spPr/>
      <dgm:t>
        <a:bodyPr/>
        <a:lstStyle/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gingivalis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T.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forsythis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A.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actinomycetemcomitans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and Campylobacter species.</a:t>
          </a:r>
          <a:endParaRPr lang="en-US" sz="2400" b="1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C9054C7-E453-4F67-A945-C5CE6AA15430}" type="parTrans" cxnId="{282606D2-81EA-462A-9BEF-18B29D7AD894}">
      <dgm:prSet/>
      <dgm:spPr/>
      <dgm:t>
        <a:bodyPr/>
        <a:lstStyle/>
        <a:p>
          <a:endParaRPr lang="en-IN"/>
        </a:p>
      </dgm:t>
    </dgm:pt>
    <dgm:pt modelId="{197DC951-87FA-4A70-A145-87C2CB813231}" type="sibTrans" cxnId="{282606D2-81EA-462A-9BEF-18B29D7AD894}">
      <dgm:prSet/>
      <dgm:spPr/>
      <dgm:t>
        <a:bodyPr/>
        <a:lstStyle/>
        <a:p>
          <a:endParaRPr lang="en-IN"/>
        </a:p>
      </dgm:t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2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2"/>
      <dgm:spPr/>
      <dgm:t>
        <a:bodyPr/>
        <a:lstStyle/>
        <a:p>
          <a:endParaRPr lang="en-IN"/>
        </a:p>
      </dgm:t>
    </dgm:pt>
    <dgm:pt modelId="{CDC5740E-0503-4952-9874-B2AF97C13C78}" type="pres">
      <dgm:prSet presAssocID="{84BA3FE1-EE41-4A4C-8534-C8B52DB415DB}" presName="vertSpace2" presStyleLbl="node1" presStyleIdx="0" presStyleCnt="2"/>
      <dgm:spPr/>
    </dgm:pt>
    <dgm:pt modelId="{0DF6A63C-9C85-49CC-B9B9-E060FB65200E}" type="pres">
      <dgm:prSet presAssocID="{84BA3FE1-EE41-4A4C-8534-C8B52DB415DB}" presName="circle2" presStyleLbl="node1" presStyleIdx="1" presStyleCnt="2"/>
      <dgm:spPr/>
    </dgm:pt>
    <dgm:pt modelId="{8F0EA4F5-B256-47F0-975C-FED9198FEF99}" type="pres">
      <dgm:prSet presAssocID="{84BA3FE1-EE41-4A4C-8534-C8B52DB415DB}" presName="rect2" presStyleLbl="alignAcc1" presStyleIdx="1" presStyleCnt="2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ACA75A-227F-4A26-AB13-AE4043B0810A}" type="pres">
      <dgm:prSet presAssocID="{84BA3FE1-EE41-4A4C-8534-C8B52DB415D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92EA81-349A-4529-8B0A-315B67C00941}" type="presOf" srcId="{AA560576-3259-4AD6-B9E9-B3229EB12949}" destId="{3EA7CA55-C319-4D0A-A2EF-942C145AFE0B}" srcOrd="0" destOrd="0" presId="urn:microsoft.com/office/officeart/2005/8/layout/target3"/>
    <dgm:cxn modelId="{2B07AD90-8E79-4ED4-A7BB-12FDC05ADE43}" type="presOf" srcId="{84BA3FE1-EE41-4A4C-8534-C8B52DB415DB}" destId="{8F0EA4F5-B256-47F0-975C-FED9198FEF99}" srcOrd="0" destOrd="0" presId="urn:microsoft.com/office/officeart/2005/8/layout/target3"/>
    <dgm:cxn modelId="{DA7D9AA6-1019-42B6-9470-2986CD003CF3}" type="presOf" srcId="{6BBFF7CB-2EBB-4C36-9164-893AAD69366C}" destId="{F8AFE8BC-344C-4C23-A594-EA2CEE2EF4CB}" srcOrd="0" destOrd="0" presId="urn:microsoft.com/office/officeart/2005/8/layout/target3"/>
    <dgm:cxn modelId="{AD54EA11-0A17-4F24-9714-2A4C6724A259}" type="presOf" srcId="{6BBFF7CB-2EBB-4C36-9164-893AAD69366C}" destId="{075327C2-CBF3-441F-B61C-C6D6EA73C962}" srcOrd="1" destOrd="0" presId="urn:microsoft.com/office/officeart/2005/8/layout/target3"/>
    <dgm:cxn modelId="{282606D2-81EA-462A-9BEF-18B29D7AD894}" srcId="{AA560576-3259-4AD6-B9E9-B3229EB12949}" destId="{84BA3FE1-EE41-4A4C-8534-C8B52DB415DB}" srcOrd="1" destOrd="0" parTransId="{3C9054C7-E453-4F67-A945-C5CE6AA15430}" sibTransId="{197DC951-87FA-4A70-A145-87C2CB813231}"/>
    <dgm:cxn modelId="{806C29B7-E9EA-47E6-A601-850AFFE05951}" type="presOf" srcId="{84BA3FE1-EE41-4A4C-8534-C8B52DB415DB}" destId="{18ACA75A-227F-4A26-AB13-AE4043B0810A}" srcOrd="1" destOrd="0" presId="urn:microsoft.com/office/officeart/2005/8/layout/target3"/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A481AAF1-D372-4D19-A54E-18FC873EF3D6}" type="presParOf" srcId="{3EA7CA55-C319-4D0A-A2EF-942C145AFE0B}" destId="{DF3C3C38-0376-4511-B88A-82019BFFD179}" srcOrd="0" destOrd="0" presId="urn:microsoft.com/office/officeart/2005/8/layout/target3"/>
    <dgm:cxn modelId="{0BD24BAB-6BF6-4137-BE47-24BA50CC0260}" type="presParOf" srcId="{3EA7CA55-C319-4D0A-A2EF-942C145AFE0B}" destId="{309CDFD1-72FB-485C-A711-0825AB7F68E5}" srcOrd="1" destOrd="0" presId="urn:microsoft.com/office/officeart/2005/8/layout/target3"/>
    <dgm:cxn modelId="{6D71B0DA-F36A-49B5-9BB5-E3D3B4DFB0B4}" type="presParOf" srcId="{3EA7CA55-C319-4D0A-A2EF-942C145AFE0B}" destId="{F8AFE8BC-344C-4C23-A594-EA2CEE2EF4CB}" srcOrd="2" destOrd="0" presId="urn:microsoft.com/office/officeart/2005/8/layout/target3"/>
    <dgm:cxn modelId="{610ADF71-7B31-4273-8324-A3C1D903E940}" type="presParOf" srcId="{3EA7CA55-C319-4D0A-A2EF-942C145AFE0B}" destId="{CDC5740E-0503-4952-9874-B2AF97C13C78}" srcOrd="3" destOrd="0" presId="urn:microsoft.com/office/officeart/2005/8/layout/target3"/>
    <dgm:cxn modelId="{FA7D0F53-2E00-42EE-B606-4A259B7D32F8}" type="presParOf" srcId="{3EA7CA55-C319-4D0A-A2EF-942C145AFE0B}" destId="{0DF6A63C-9C85-49CC-B9B9-E060FB65200E}" srcOrd="4" destOrd="0" presId="urn:microsoft.com/office/officeart/2005/8/layout/target3"/>
    <dgm:cxn modelId="{DD7BA62A-DDE8-45CF-9E2E-AD8887878F9B}" type="presParOf" srcId="{3EA7CA55-C319-4D0A-A2EF-942C145AFE0B}" destId="{8F0EA4F5-B256-47F0-975C-FED9198FEF99}" srcOrd="5" destOrd="0" presId="urn:microsoft.com/office/officeart/2005/8/layout/target3"/>
    <dgm:cxn modelId="{AD286697-FFF7-430F-867C-D0356EB23AF9}" type="presParOf" srcId="{3EA7CA55-C319-4D0A-A2EF-942C145AFE0B}" destId="{075327C2-CBF3-441F-B61C-C6D6EA73C962}" srcOrd="6" destOrd="0" presId="urn:microsoft.com/office/officeart/2005/8/layout/target3"/>
    <dgm:cxn modelId="{0073EE91-80A5-4E65-B11C-EA37A76B1E8D}" type="presParOf" srcId="{3EA7CA55-C319-4D0A-A2EF-942C145AFE0B}" destId="{18ACA75A-227F-4A26-AB13-AE4043B0810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Unusually diverse and may contain enteric rods, staphylococci, and Candida.</a:t>
          </a:r>
          <a:endParaRPr lang="en-IN" sz="2400" b="0" dirty="0">
            <a:latin typeface="+mj-lt"/>
          </a:endParaRPr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84BA3FE1-EE41-4A4C-8534-C8B52DB415DB}">
      <dgm:prSet custT="1"/>
      <dgm:spPr/>
      <dgm:t>
        <a:bodyPr/>
        <a:lstStyle/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gingivalis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T.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forsythis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S. inter-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medius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P.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intermedia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Peptostreptococcus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micros, and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Eikenella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corrodens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.</a:t>
          </a:r>
          <a:endParaRPr lang="en-US" sz="2400" b="1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C9054C7-E453-4F67-A945-C5CE6AA15430}" type="parTrans" cxnId="{282606D2-81EA-462A-9BEF-18B29D7AD894}">
      <dgm:prSet/>
      <dgm:spPr/>
      <dgm:t>
        <a:bodyPr/>
        <a:lstStyle/>
        <a:p>
          <a:endParaRPr lang="en-IN"/>
        </a:p>
      </dgm:t>
    </dgm:pt>
    <dgm:pt modelId="{197DC951-87FA-4A70-A145-87C2CB813231}" type="sibTrans" cxnId="{282606D2-81EA-462A-9BEF-18B29D7AD894}">
      <dgm:prSet/>
      <dgm:spPr/>
      <dgm:t>
        <a:bodyPr/>
        <a:lstStyle/>
        <a:p>
          <a:endParaRPr lang="en-IN"/>
        </a:p>
      </dgm:t>
    </dgm:pt>
    <dgm:pt modelId="{0CDBF0A0-9607-4B3A-BC24-326823C7562B}">
      <dgm:prSet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Persistence of 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Streptococcus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constellatus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has also been reported.</a:t>
          </a:r>
          <a:endParaRPr lang="en-US" sz="2400" b="1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455A247C-D94E-47CD-91B8-49B9A871A96B}" type="parTrans" cxnId="{75DF0784-15B2-4DF1-BC42-5BABBB7151B0}">
      <dgm:prSet/>
      <dgm:spPr/>
    </dgm:pt>
    <dgm:pt modelId="{71F538BD-2494-48B3-9B6D-B44B508C22F5}" type="sibTrans" cxnId="{75DF0784-15B2-4DF1-BC42-5BABBB7151B0}">
      <dgm:prSet/>
      <dgm:spPr/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3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3"/>
      <dgm:spPr/>
      <dgm:t>
        <a:bodyPr/>
        <a:lstStyle/>
        <a:p>
          <a:endParaRPr lang="en-IN"/>
        </a:p>
      </dgm:t>
    </dgm:pt>
    <dgm:pt modelId="{CDC5740E-0503-4952-9874-B2AF97C13C78}" type="pres">
      <dgm:prSet presAssocID="{84BA3FE1-EE41-4A4C-8534-C8B52DB415DB}" presName="vertSpace2" presStyleLbl="node1" presStyleIdx="0" presStyleCnt="3"/>
      <dgm:spPr/>
    </dgm:pt>
    <dgm:pt modelId="{0DF6A63C-9C85-49CC-B9B9-E060FB65200E}" type="pres">
      <dgm:prSet presAssocID="{84BA3FE1-EE41-4A4C-8534-C8B52DB415DB}" presName="circle2" presStyleLbl="node1" presStyleIdx="1" presStyleCnt="3"/>
      <dgm:spPr/>
    </dgm:pt>
    <dgm:pt modelId="{8F0EA4F5-B256-47F0-975C-FED9198FEF99}" type="pres">
      <dgm:prSet presAssocID="{84BA3FE1-EE41-4A4C-8534-C8B52DB415DB}" presName="rect2" presStyleLbl="alignAcc1" presStyleIdx="1" presStyleCnt="3"/>
      <dgm:spPr/>
      <dgm:t>
        <a:bodyPr/>
        <a:lstStyle/>
        <a:p>
          <a:endParaRPr lang="en-IN"/>
        </a:p>
      </dgm:t>
    </dgm:pt>
    <dgm:pt modelId="{3DC06294-7525-4779-A679-EC6F455426BC}" type="pres">
      <dgm:prSet presAssocID="{0CDBF0A0-9607-4B3A-BC24-326823C7562B}" presName="vertSpace3" presStyleLbl="node1" presStyleIdx="1" presStyleCnt="3"/>
      <dgm:spPr/>
    </dgm:pt>
    <dgm:pt modelId="{03FE903C-7882-4AB1-9827-335E975192EF}" type="pres">
      <dgm:prSet presAssocID="{0CDBF0A0-9607-4B3A-BC24-326823C7562B}" presName="circle3" presStyleLbl="node1" presStyleIdx="2" presStyleCnt="3"/>
      <dgm:spPr/>
    </dgm:pt>
    <dgm:pt modelId="{7AF8D2E3-B257-4D29-9022-FD2DDA352EC7}" type="pres">
      <dgm:prSet presAssocID="{0CDBF0A0-9607-4B3A-BC24-326823C7562B}" presName="rect3" presStyleLbl="alignAcc1" presStyleIdx="2" presStyleCnt="3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ACA75A-227F-4A26-AB13-AE4043B0810A}" type="pres">
      <dgm:prSet presAssocID="{84BA3FE1-EE41-4A4C-8534-C8B52DB415D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31D2CB-102E-45B5-A738-6161D8A248AE}" type="pres">
      <dgm:prSet presAssocID="{0CDBF0A0-9607-4B3A-BC24-326823C7562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B3DBBA9-C68F-4B42-9764-17D33A597BDE}" type="presOf" srcId="{84BA3FE1-EE41-4A4C-8534-C8B52DB415DB}" destId="{8F0EA4F5-B256-47F0-975C-FED9198FEF99}" srcOrd="0" destOrd="0" presId="urn:microsoft.com/office/officeart/2005/8/layout/target3"/>
    <dgm:cxn modelId="{DEC137B6-FF39-469C-86D8-CC736A3D9BEB}" type="presOf" srcId="{6BBFF7CB-2EBB-4C36-9164-893AAD69366C}" destId="{F8AFE8BC-344C-4C23-A594-EA2CEE2EF4CB}" srcOrd="0" destOrd="0" presId="urn:microsoft.com/office/officeart/2005/8/layout/target3"/>
    <dgm:cxn modelId="{75DF0784-15B2-4DF1-BC42-5BABBB7151B0}" srcId="{AA560576-3259-4AD6-B9E9-B3229EB12949}" destId="{0CDBF0A0-9607-4B3A-BC24-326823C7562B}" srcOrd="2" destOrd="0" parTransId="{455A247C-D94E-47CD-91B8-49B9A871A96B}" sibTransId="{71F538BD-2494-48B3-9B6D-B44B508C22F5}"/>
    <dgm:cxn modelId="{577F8998-8184-458A-B947-2FA87B57A883}" type="presOf" srcId="{0CDBF0A0-9607-4B3A-BC24-326823C7562B}" destId="{A331D2CB-102E-45B5-A738-6161D8A248AE}" srcOrd="1" destOrd="0" presId="urn:microsoft.com/office/officeart/2005/8/layout/target3"/>
    <dgm:cxn modelId="{7D39C9D5-5528-4308-B407-AAC8C3721BFB}" type="presOf" srcId="{6BBFF7CB-2EBB-4C36-9164-893AAD69366C}" destId="{075327C2-CBF3-441F-B61C-C6D6EA73C962}" srcOrd="1" destOrd="0" presId="urn:microsoft.com/office/officeart/2005/8/layout/target3"/>
    <dgm:cxn modelId="{0D48A316-F599-44D8-911F-B03C5CA11908}" type="presOf" srcId="{0CDBF0A0-9607-4B3A-BC24-326823C7562B}" destId="{7AF8D2E3-B257-4D29-9022-FD2DDA352EC7}" srcOrd="0" destOrd="0" presId="urn:microsoft.com/office/officeart/2005/8/layout/target3"/>
    <dgm:cxn modelId="{282606D2-81EA-462A-9BEF-18B29D7AD894}" srcId="{AA560576-3259-4AD6-B9E9-B3229EB12949}" destId="{84BA3FE1-EE41-4A4C-8534-C8B52DB415DB}" srcOrd="1" destOrd="0" parTransId="{3C9054C7-E453-4F67-A945-C5CE6AA15430}" sibTransId="{197DC951-87FA-4A70-A145-87C2CB813231}"/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7AEDA595-D07C-4B05-8AA7-E7D91640AAF2}" type="presOf" srcId="{84BA3FE1-EE41-4A4C-8534-C8B52DB415DB}" destId="{18ACA75A-227F-4A26-AB13-AE4043B0810A}" srcOrd="1" destOrd="0" presId="urn:microsoft.com/office/officeart/2005/8/layout/target3"/>
    <dgm:cxn modelId="{CD067B71-441B-4679-9337-E3A83D9DF747}" type="presOf" srcId="{AA560576-3259-4AD6-B9E9-B3229EB12949}" destId="{3EA7CA55-C319-4D0A-A2EF-942C145AFE0B}" srcOrd="0" destOrd="0" presId="urn:microsoft.com/office/officeart/2005/8/layout/target3"/>
    <dgm:cxn modelId="{06B6D144-5844-45D2-9DE0-E1E3C8FA81E3}" type="presParOf" srcId="{3EA7CA55-C319-4D0A-A2EF-942C145AFE0B}" destId="{DF3C3C38-0376-4511-B88A-82019BFFD179}" srcOrd="0" destOrd="0" presId="urn:microsoft.com/office/officeart/2005/8/layout/target3"/>
    <dgm:cxn modelId="{0700E22A-9079-4E8E-964C-27D757043D0A}" type="presParOf" srcId="{3EA7CA55-C319-4D0A-A2EF-942C145AFE0B}" destId="{309CDFD1-72FB-485C-A711-0825AB7F68E5}" srcOrd="1" destOrd="0" presId="urn:microsoft.com/office/officeart/2005/8/layout/target3"/>
    <dgm:cxn modelId="{F9357848-ECC6-4BB4-9D46-77F292BF43AE}" type="presParOf" srcId="{3EA7CA55-C319-4D0A-A2EF-942C145AFE0B}" destId="{F8AFE8BC-344C-4C23-A594-EA2CEE2EF4CB}" srcOrd="2" destOrd="0" presId="urn:microsoft.com/office/officeart/2005/8/layout/target3"/>
    <dgm:cxn modelId="{03826916-D3A6-45A3-979A-9392C99CFCB4}" type="presParOf" srcId="{3EA7CA55-C319-4D0A-A2EF-942C145AFE0B}" destId="{CDC5740E-0503-4952-9874-B2AF97C13C78}" srcOrd="3" destOrd="0" presId="urn:microsoft.com/office/officeart/2005/8/layout/target3"/>
    <dgm:cxn modelId="{7C9785B4-043B-4C12-B9A2-BFAF1B821183}" type="presParOf" srcId="{3EA7CA55-C319-4D0A-A2EF-942C145AFE0B}" destId="{0DF6A63C-9C85-49CC-B9B9-E060FB65200E}" srcOrd="4" destOrd="0" presId="urn:microsoft.com/office/officeart/2005/8/layout/target3"/>
    <dgm:cxn modelId="{18E44027-BB7D-4EA6-995E-8D56D76BE928}" type="presParOf" srcId="{3EA7CA55-C319-4D0A-A2EF-942C145AFE0B}" destId="{8F0EA4F5-B256-47F0-975C-FED9198FEF99}" srcOrd="5" destOrd="0" presId="urn:microsoft.com/office/officeart/2005/8/layout/target3"/>
    <dgm:cxn modelId="{94B9C1C3-7041-4AC0-A608-E63F9AC99E58}" type="presParOf" srcId="{3EA7CA55-C319-4D0A-A2EF-942C145AFE0B}" destId="{3DC06294-7525-4779-A679-EC6F455426BC}" srcOrd="6" destOrd="0" presId="urn:microsoft.com/office/officeart/2005/8/layout/target3"/>
    <dgm:cxn modelId="{2668C690-C09C-499F-A154-508B57431DD4}" type="presParOf" srcId="{3EA7CA55-C319-4D0A-A2EF-942C145AFE0B}" destId="{03FE903C-7882-4AB1-9827-335E975192EF}" srcOrd="7" destOrd="0" presId="urn:microsoft.com/office/officeart/2005/8/layout/target3"/>
    <dgm:cxn modelId="{FE477F2B-F511-4A2D-BFDB-0BD1C03082A9}" type="presParOf" srcId="{3EA7CA55-C319-4D0A-A2EF-942C145AFE0B}" destId="{7AF8D2E3-B257-4D29-9022-FD2DDA352EC7}" srcOrd="8" destOrd="0" presId="urn:microsoft.com/office/officeart/2005/8/layout/target3"/>
    <dgm:cxn modelId="{3264678D-0ECD-403D-BEDD-5918D7613F43}" type="presParOf" srcId="{3EA7CA55-C319-4D0A-A2EF-942C145AFE0B}" destId="{075327C2-CBF3-441F-B61C-C6D6EA73C962}" srcOrd="9" destOrd="0" presId="urn:microsoft.com/office/officeart/2005/8/layout/target3"/>
    <dgm:cxn modelId="{A30D7A7D-FE6C-4291-9710-A81F36702B40}" type="presParOf" srcId="{3EA7CA55-C319-4D0A-A2EF-942C145AFE0B}" destId="{18ACA75A-227F-4A26-AB13-AE4043B0810A}" srcOrd="10" destOrd="0" presId="urn:microsoft.com/office/officeart/2005/8/layout/target3"/>
    <dgm:cxn modelId="{B177B584-452B-4E4A-9851-DCE478D32303}" type="presParOf" srcId="{3EA7CA55-C319-4D0A-A2EF-942C145AFE0B}" destId="{A331D2CB-102E-45B5-A738-6161D8A248A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560576-3259-4AD6-B9E9-B3229EB12949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BBFF7CB-2EBB-4C36-9164-893AAD69366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&gt;50% strict anaerobes </a:t>
          </a:r>
        </a:p>
        <a:p>
          <a:pPr rtl="0"/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Spirochetes …..predominant organism.</a:t>
          </a:r>
          <a:endParaRPr lang="en-IN" sz="2400" b="0" dirty="0">
            <a:latin typeface="+mj-lt"/>
          </a:endParaRPr>
        </a:p>
      </dgm:t>
    </dgm:pt>
    <dgm:pt modelId="{29E87F89-ED83-45EA-8679-EDC16BCB8206}" type="sibTrans" cxnId="{BE7BA68A-370F-4577-B09F-1BFF718C05E4}">
      <dgm:prSet/>
      <dgm:spPr/>
      <dgm:t>
        <a:bodyPr/>
        <a:lstStyle/>
        <a:p>
          <a:endParaRPr lang="en-IN"/>
        </a:p>
      </dgm:t>
    </dgm:pt>
    <dgm:pt modelId="{1A4AE2AA-7C3C-48E7-8E0C-966DD9D76426}" type="parTrans" cxnId="{BE7BA68A-370F-4577-B09F-1BFF718C05E4}">
      <dgm:prSet/>
      <dgm:spPr/>
      <dgm:t>
        <a:bodyPr/>
        <a:lstStyle/>
        <a:p>
          <a:endParaRPr lang="en-IN"/>
        </a:p>
      </dgm:t>
    </dgm:pt>
    <dgm:pt modelId="{84BA3FE1-EE41-4A4C-8534-C8B52DB415DB}">
      <dgm:prSet custT="1"/>
      <dgm:spPr/>
      <dgm:t>
        <a:bodyPr/>
        <a:lstStyle/>
        <a:p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P.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gingivalis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and F.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nucleatum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</a:t>
          </a:r>
          <a:endParaRPr lang="en-US" sz="2400" b="1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3C9054C7-E453-4F67-A945-C5CE6AA15430}" type="parTrans" cxnId="{282606D2-81EA-462A-9BEF-18B29D7AD894}">
      <dgm:prSet/>
      <dgm:spPr/>
      <dgm:t>
        <a:bodyPr/>
        <a:lstStyle/>
        <a:p>
          <a:endParaRPr lang="en-IN"/>
        </a:p>
      </dgm:t>
    </dgm:pt>
    <dgm:pt modelId="{197DC951-87FA-4A70-A145-87C2CB813231}" type="sibTrans" cxnId="{282606D2-81EA-462A-9BEF-18B29D7AD894}">
      <dgm:prSet/>
      <dgm:spPr/>
      <dgm:t>
        <a:bodyPr/>
        <a:lstStyle/>
        <a:p>
          <a:endParaRPr lang="en-IN"/>
        </a:p>
      </dgm:t>
    </dgm:pt>
    <dgm:pt modelId="{3EA7CA55-C319-4D0A-A2EF-942C145AFE0B}" type="pres">
      <dgm:prSet presAssocID="{AA560576-3259-4AD6-B9E9-B3229EB129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F3C3C38-0376-4511-B88A-82019BFFD179}" type="pres">
      <dgm:prSet presAssocID="{6BBFF7CB-2EBB-4C36-9164-893AAD69366C}" presName="circle1" presStyleLbl="node1" presStyleIdx="0" presStyleCnt="2"/>
      <dgm:spPr/>
    </dgm:pt>
    <dgm:pt modelId="{309CDFD1-72FB-485C-A711-0825AB7F68E5}" type="pres">
      <dgm:prSet presAssocID="{6BBFF7CB-2EBB-4C36-9164-893AAD69366C}" presName="space" presStyleCnt="0"/>
      <dgm:spPr/>
    </dgm:pt>
    <dgm:pt modelId="{F8AFE8BC-344C-4C23-A594-EA2CEE2EF4CB}" type="pres">
      <dgm:prSet presAssocID="{6BBFF7CB-2EBB-4C36-9164-893AAD69366C}" presName="rect1" presStyleLbl="alignAcc1" presStyleIdx="0" presStyleCnt="2"/>
      <dgm:spPr/>
      <dgm:t>
        <a:bodyPr/>
        <a:lstStyle/>
        <a:p>
          <a:endParaRPr lang="en-IN"/>
        </a:p>
      </dgm:t>
    </dgm:pt>
    <dgm:pt modelId="{CDC5740E-0503-4952-9874-B2AF97C13C78}" type="pres">
      <dgm:prSet presAssocID="{84BA3FE1-EE41-4A4C-8534-C8B52DB415DB}" presName="vertSpace2" presStyleLbl="node1" presStyleIdx="0" presStyleCnt="2"/>
      <dgm:spPr/>
    </dgm:pt>
    <dgm:pt modelId="{0DF6A63C-9C85-49CC-B9B9-E060FB65200E}" type="pres">
      <dgm:prSet presAssocID="{84BA3FE1-EE41-4A4C-8534-C8B52DB415DB}" presName="circle2" presStyleLbl="node1" presStyleIdx="1" presStyleCnt="2"/>
      <dgm:spPr/>
    </dgm:pt>
    <dgm:pt modelId="{8F0EA4F5-B256-47F0-975C-FED9198FEF99}" type="pres">
      <dgm:prSet presAssocID="{84BA3FE1-EE41-4A4C-8534-C8B52DB415DB}" presName="rect2" presStyleLbl="alignAcc1" presStyleIdx="1" presStyleCnt="2"/>
      <dgm:spPr/>
      <dgm:t>
        <a:bodyPr/>
        <a:lstStyle/>
        <a:p>
          <a:endParaRPr lang="en-IN"/>
        </a:p>
      </dgm:t>
    </dgm:pt>
    <dgm:pt modelId="{075327C2-CBF3-441F-B61C-C6D6EA73C962}" type="pres">
      <dgm:prSet presAssocID="{6BBFF7CB-2EBB-4C36-9164-893AAD69366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ACA75A-227F-4A26-AB13-AE4043B0810A}" type="pres">
      <dgm:prSet presAssocID="{84BA3FE1-EE41-4A4C-8534-C8B52DB415D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5E2F06D-8098-479C-8207-B8089D377E9B}" type="presOf" srcId="{AA560576-3259-4AD6-B9E9-B3229EB12949}" destId="{3EA7CA55-C319-4D0A-A2EF-942C145AFE0B}" srcOrd="0" destOrd="0" presId="urn:microsoft.com/office/officeart/2005/8/layout/target3"/>
    <dgm:cxn modelId="{7DD5F5BD-BCD8-495F-AD2C-788AB7219CEC}" type="presOf" srcId="{84BA3FE1-EE41-4A4C-8534-C8B52DB415DB}" destId="{18ACA75A-227F-4A26-AB13-AE4043B0810A}" srcOrd="1" destOrd="0" presId="urn:microsoft.com/office/officeart/2005/8/layout/target3"/>
    <dgm:cxn modelId="{BA8E2D42-75B3-46DD-A621-CAF3A369DDE6}" type="presOf" srcId="{6BBFF7CB-2EBB-4C36-9164-893AAD69366C}" destId="{075327C2-CBF3-441F-B61C-C6D6EA73C962}" srcOrd="1" destOrd="0" presId="urn:microsoft.com/office/officeart/2005/8/layout/target3"/>
    <dgm:cxn modelId="{010BDC50-51A1-4373-BECA-38A63E1E7B2B}" type="presOf" srcId="{6BBFF7CB-2EBB-4C36-9164-893AAD69366C}" destId="{F8AFE8BC-344C-4C23-A594-EA2CEE2EF4CB}" srcOrd="0" destOrd="0" presId="urn:microsoft.com/office/officeart/2005/8/layout/target3"/>
    <dgm:cxn modelId="{9BBE0B5B-F8CF-4119-B611-249448829210}" type="presOf" srcId="{84BA3FE1-EE41-4A4C-8534-C8B52DB415DB}" destId="{8F0EA4F5-B256-47F0-975C-FED9198FEF99}" srcOrd="0" destOrd="0" presId="urn:microsoft.com/office/officeart/2005/8/layout/target3"/>
    <dgm:cxn modelId="{282606D2-81EA-462A-9BEF-18B29D7AD894}" srcId="{AA560576-3259-4AD6-B9E9-B3229EB12949}" destId="{84BA3FE1-EE41-4A4C-8534-C8B52DB415DB}" srcOrd="1" destOrd="0" parTransId="{3C9054C7-E453-4F67-A945-C5CE6AA15430}" sibTransId="{197DC951-87FA-4A70-A145-87C2CB813231}"/>
    <dgm:cxn modelId="{BE7BA68A-370F-4577-B09F-1BFF718C05E4}" srcId="{AA560576-3259-4AD6-B9E9-B3229EB12949}" destId="{6BBFF7CB-2EBB-4C36-9164-893AAD69366C}" srcOrd="0" destOrd="0" parTransId="{1A4AE2AA-7C3C-48E7-8E0C-966DD9D76426}" sibTransId="{29E87F89-ED83-45EA-8679-EDC16BCB8206}"/>
    <dgm:cxn modelId="{F7506E42-4C85-4233-8378-5864FA62143A}" type="presParOf" srcId="{3EA7CA55-C319-4D0A-A2EF-942C145AFE0B}" destId="{DF3C3C38-0376-4511-B88A-82019BFFD179}" srcOrd="0" destOrd="0" presId="urn:microsoft.com/office/officeart/2005/8/layout/target3"/>
    <dgm:cxn modelId="{6D6AF770-AAB6-4AD6-B8DA-37DE91F7F001}" type="presParOf" srcId="{3EA7CA55-C319-4D0A-A2EF-942C145AFE0B}" destId="{309CDFD1-72FB-485C-A711-0825AB7F68E5}" srcOrd="1" destOrd="0" presId="urn:microsoft.com/office/officeart/2005/8/layout/target3"/>
    <dgm:cxn modelId="{BA6B3D68-0EC3-441B-ACB2-7C615A7EE299}" type="presParOf" srcId="{3EA7CA55-C319-4D0A-A2EF-942C145AFE0B}" destId="{F8AFE8BC-344C-4C23-A594-EA2CEE2EF4CB}" srcOrd="2" destOrd="0" presId="urn:microsoft.com/office/officeart/2005/8/layout/target3"/>
    <dgm:cxn modelId="{1AC2A2A0-954E-4FD5-8588-F93A977E1240}" type="presParOf" srcId="{3EA7CA55-C319-4D0A-A2EF-942C145AFE0B}" destId="{CDC5740E-0503-4952-9874-B2AF97C13C78}" srcOrd="3" destOrd="0" presId="urn:microsoft.com/office/officeart/2005/8/layout/target3"/>
    <dgm:cxn modelId="{7B539E3B-34EA-4758-83FB-D22E126BCC5C}" type="presParOf" srcId="{3EA7CA55-C319-4D0A-A2EF-942C145AFE0B}" destId="{0DF6A63C-9C85-49CC-B9B9-E060FB65200E}" srcOrd="4" destOrd="0" presId="urn:microsoft.com/office/officeart/2005/8/layout/target3"/>
    <dgm:cxn modelId="{5E5846B0-6526-4549-979F-FA10DE5DB07D}" type="presParOf" srcId="{3EA7CA55-C319-4D0A-A2EF-942C145AFE0B}" destId="{8F0EA4F5-B256-47F0-975C-FED9198FEF99}" srcOrd="5" destOrd="0" presId="urn:microsoft.com/office/officeart/2005/8/layout/target3"/>
    <dgm:cxn modelId="{31669C96-F4AA-4C84-83B1-48AED1E7C206}" type="presParOf" srcId="{3EA7CA55-C319-4D0A-A2EF-942C145AFE0B}" destId="{075327C2-CBF3-441F-B61C-C6D6EA73C962}" srcOrd="6" destOrd="0" presId="urn:microsoft.com/office/officeart/2005/8/layout/target3"/>
    <dgm:cxn modelId="{FF9F0341-58B9-427B-92CC-469A4D437D4C}" type="presParOf" srcId="{3EA7CA55-C319-4D0A-A2EF-942C145AFE0B}" destId="{18ACA75A-227F-4A26-AB13-AE4043B0810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C28A21-3E7C-4F8E-8508-B480EA962DDF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FC3903-DC77-4DEB-963D-8429B64B168F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Non Specific Plaque Hypothesis </a:t>
          </a:r>
          <a:endParaRPr lang="en-IN" sz="2800" kern="1200" dirty="0"/>
        </a:p>
      </dsp:txBody>
      <dsp:txXfrm>
        <a:off x="411480" y="41421"/>
        <a:ext cx="5760720" cy="1003680"/>
      </dsp:txXfrm>
    </dsp:sp>
    <dsp:sp modelId="{D0BE9617-6F80-455F-AE89-C66C2727D851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D79C1-72A8-443A-B6F4-AC65CDA1A3A0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Specific Plaque Hypothesis </a:t>
          </a:r>
          <a:endParaRPr lang="en-IN" sz="2800" kern="1200" dirty="0"/>
        </a:p>
      </dsp:txBody>
      <dsp:txXfrm>
        <a:off x="411480" y="1583661"/>
        <a:ext cx="5760720" cy="1003680"/>
      </dsp:txXfrm>
    </dsp:sp>
    <dsp:sp modelId="{B4C2AC59-3272-4633-8989-F5CBD75ED59E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DE213-038D-4C5A-9BCC-A2504FBADAB0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Ecologic Plaque Hypothesis </a:t>
          </a:r>
          <a:endParaRPr lang="en-IN" sz="2800" kern="1200" dirty="0"/>
        </a:p>
      </dsp:txBody>
      <dsp:txXfrm>
        <a:off x="411480" y="3125901"/>
        <a:ext cx="5760720" cy="10036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EAAB0E-E617-4B6F-8D0C-F379E13A88C4}">
      <dsp:nvSpPr>
        <dsp:cNvPr id="0" name=""/>
        <dsp:cNvSpPr/>
      </dsp:nvSpPr>
      <dsp:spPr>
        <a:xfrm>
          <a:off x="1951343" y="-105012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5E8F7-0F6B-47C4-A0E8-0140F02BBCE4}">
      <dsp:nvSpPr>
        <dsp:cNvPr id="0" name=""/>
        <dsp:cNvSpPr/>
      </dsp:nvSpPr>
      <dsp:spPr>
        <a:xfrm>
          <a:off x="2696319" y="91"/>
          <a:ext cx="2836961" cy="14184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Georgia" pitchFamily="18" charset="0"/>
            </a:rPr>
            <a:t>Bacterial culture techniques</a:t>
          </a:r>
          <a:endParaRPr lang="en-US" sz="2700" b="1" kern="1200" dirty="0">
            <a:latin typeface="Georgia" pitchFamily="18" charset="0"/>
          </a:endParaRPr>
        </a:p>
      </dsp:txBody>
      <dsp:txXfrm>
        <a:off x="2696319" y="91"/>
        <a:ext cx="2836961" cy="1418480"/>
      </dsp:txXfrm>
    </dsp:sp>
    <dsp:sp modelId="{3D6D659D-7D9C-4C60-BC88-AA4FCD4445C5}">
      <dsp:nvSpPr>
        <dsp:cNvPr id="0" name=""/>
        <dsp:cNvSpPr/>
      </dsp:nvSpPr>
      <dsp:spPr>
        <a:xfrm>
          <a:off x="4249968" y="1553741"/>
          <a:ext cx="2836961" cy="14184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Georgia" pitchFamily="18" charset="0"/>
            </a:rPr>
            <a:t>Immunologic analyses</a:t>
          </a:r>
          <a:endParaRPr lang="en-US" sz="2700" kern="1200" dirty="0">
            <a:latin typeface="Georgia" pitchFamily="18" charset="0"/>
          </a:endParaRPr>
        </a:p>
      </dsp:txBody>
      <dsp:txXfrm>
        <a:off x="4249968" y="1553741"/>
        <a:ext cx="2836961" cy="1418480"/>
      </dsp:txXfrm>
    </dsp:sp>
    <dsp:sp modelId="{24F0F580-37C3-43DE-8F95-62B5CF5946E9}">
      <dsp:nvSpPr>
        <dsp:cNvPr id="0" name=""/>
        <dsp:cNvSpPr/>
      </dsp:nvSpPr>
      <dsp:spPr>
        <a:xfrm>
          <a:off x="2696319" y="3107390"/>
          <a:ext cx="2836961" cy="14184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Georgia" pitchFamily="18" charset="0"/>
            </a:rPr>
            <a:t>Enzymatic assays</a:t>
          </a:r>
          <a:endParaRPr lang="en-US" sz="2700" b="1" kern="1200" dirty="0">
            <a:latin typeface="Georgia" pitchFamily="18" charset="0"/>
          </a:endParaRPr>
        </a:p>
      </dsp:txBody>
      <dsp:txXfrm>
        <a:off x="2696319" y="3107390"/>
        <a:ext cx="2836961" cy="1418480"/>
      </dsp:txXfrm>
    </dsp:sp>
    <dsp:sp modelId="{51E025D7-9A50-409B-9E15-D77BF1F51AF3}">
      <dsp:nvSpPr>
        <dsp:cNvPr id="0" name=""/>
        <dsp:cNvSpPr/>
      </dsp:nvSpPr>
      <dsp:spPr>
        <a:xfrm>
          <a:off x="1142669" y="1553741"/>
          <a:ext cx="2836961" cy="141848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Georgia" pitchFamily="18" charset="0"/>
            </a:rPr>
            <a:t>DNA probe technology</a:t>
          </a:r>
          <a:endParaRPr lang="en-US" sz="2700" b="1" kern="1200" dirty="0">
            <a:latin typeface="Georgia" pitchFamily="18" charset="0"/>
          </a:endParaRPr>
        </a:p>
      </dsp:txBody>
      <dsp:txXfrm>
        <a:off x="1142669" y="1553741"/>
        <a:ext cx="2836961" cy="141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035F74-A73A-47A5-818B-07F738B62C1A}">
      <dsp:nvSpPr>
        <dsp:cNvPr id="0" name=""/>
        <dsp:cNvSpPr/>
      </dsp:nvSpPr>
      <dsp:spPr>
        <a:xfrm>
          <a:off x="76214" y="0"/>
          <a:ext cx="8077171" cy="4525963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7DD27F8-BF21-414C-8E18-1447A50DB5DA}">
      <dsp:nvSpPr>
        <dsp:cNvPr id="0" name=""/>
        <dsp:cNvSpPr/>
      </dsp:nvSpPr>
      <dsp:spPr>
        <a:xfrm>
          <a:off x="4959" y="838199"/>
          <a:ext cx="1591748" cy="28495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From gram positive to gram negative. </a:t>
          </a:r>
          <a:endParaRPr lang="en-US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59" y="838199"/>
        <a:ext cx="1591748" cy="2849564"/>
      </dsp:txXfrm>
    </dsp:sp>
    <dsp:sp modelId="{5C9BF19A-1FEC-4E79-91AF-86C89B74E546}">
      <dsp:nvSpPr>
        <dsp:cNvPr id="0" name=""/>
        <dsp:cNvSpPr/>
      </dsp:nvSpPr>
      <dsp:spPr>
        <a:xfrm>
          <a:off x="1815307" y="838199"/>
          <a:ext cx="1438384" cy="28495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From </a:t>
          </a:r>
          <a:r>
            <a:rPr lang="en-US" sz="2000" b="1" kern="1200" dirty="0" err="1" smtClean="0">
              <a:solidFill>
                <a:schemeClr val="tx1"/>
              </a:solidFill>
              <a:latin typeface="Georgia" pitchFamily="18" charset="0"/>
            </a:rPr>
            <a:t>cocci</a:t>
          </a: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 to rods </a:t>
          </a:r>
          <a:endParaRPr lang="en-US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815307" y="838199"/>
        <a:ext cx="1438384" cy="2849564"/>
      </dsp:txXfrm>
    </dsp:sp>
    <dsp:sp modelId="{BC804DA2-F43E-4331-98DD-1A2F9F5CB194}">
      <dsp:nvSpPr>
        <dsp:cNvPr id="0" name=""/>
        <dsp:cNvSpPr/>
      </dsp:nvSpPr>
      <dsp:spPr>
        <a:xfrm>
          <a:off x="3472290" y="838199"/>
          <a:ext cx="1438384" cy="28495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From </a:t>
          </a:r>
          <a:r>
            <a:rPr lang="en-US" sz="2000" b="1" kern="1200" dirty="0" err="1" smtClean="0">
              <a:solidFill>
                <a:schemeClr val="tx1"/>
              </a:solidFill>
              <a:latin typeface="Georgia" pitchFamily="18" charset="0"/>
            </a:rPr>
            <a:t>nonmotile</a:t>
          </a: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 to motile organisms. </a:t>
          </a:r>
          <a:endParaRPr lang="en-US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472290" y="838199"/>
        <a:ext cx="1438384" cy="2849564"/>
      </dsp:txXfrm>
    </dsp:sp>
    <dsp:sp modelId="{BBD78964-E780-4E93-A53D-80CF6D5FB500}">
      <dsp:nvSpPr>
        <dsp:cNvPr id="0" name=""/>
        <dsp:cNvSpPr/>
      </dsp:nvSpPr>
      <dsp:spPr>
        <a:xfrm>
          <a:off x="5129273" y="838199"/>
          <a:ext cx="1438384" cy="2849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From facultative anaerobes to obligate anaerobes. </a:t>
          </a:r>
          <a:endParaRPr lang="en-US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129273" y="838199"/>
        <a:ext cx="1438384" cy="2849564"/>
      </dsp:txXfrm>
    </dsp:sp>
    <dsp:sp modelId="{BD933EBE-BA29-47FB-BEB4-C571052A3502}">
      <dsp:nvSpPr>
        <dsp:cNvPr id="0" name=""/>
        <dsp:cNvSpPr/>
      </dsp:nvSpPr>
      <dsp:spPr>
        <a:xfrm>
          <a:off x="6786255" y="838199"/>
          <a:ext cx="1438384" cy="284956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From fermenting to </a:t>
          </a:r>
          <a:r>
            <a:rPr lang="en-US" sz="2000" b="1" kern="1200" dirty="0" err="1" smtClean="0">
              <a:solidFill>
                <a:schemeClr val="tx1"/>
              </a:solidFill>
              <a:latin typeface="Georgia" pitchFamily="18" charset="0"/>
            </a:rPr>
            <a:t>proteolytic</a:t>
          </a:r>
          <a:r>
            <a:rPr lang="en-US" sz="2000" b="1" kern="1200" dirty="0" smtClean="0">
              <a:solidFill>
                <a:schemeClr val="tx1"/>
              </a:solidFill>
              <a:latin typeface="Georgia" pitchFamily="18" charset="0"/>
            </a:rPr>
            <a:t> species. </a:t>
          </a:r>
          <a:endParaRPr lang="en-US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786255" y="838199"/>
        <a:ext cx="1438384" cy="28495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C3C38-0376-4511-B88A-82019BFFD17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FE8BC-344C-4C23-A594-EA2CEE2EF4C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Gram-positive facultative species: </a:t>
          </a:r>
          <a:r>
            <a:rPr lang="en-IN" sz="2400" b="0" kern="1200" dirty="0" smtClean="0"/>
            <a:t>streptococcus and </a:t>
          </a:r>
          <a:r>
            <a:rPr lang="en-IN" sz="2400" b="0" kern="1200" dirty="0" err="1" smtClean="0"/>
            <a:t>Actinomyces</a:t>
          </a:r>
          <a:r>
            <a:rPr lang="en-IN" sz="2400" b="0" kern="1200" dirty="0" smtClean="0"/>
            <a:t> </a:t>
          </a:r>
          <a:r>
            <a:rPr lang="en-IN" sz="2400" b="0" kern="1200" dirty="0" err="1" smtClean="0"/>
            <a:t>spp</a:t>
          </a:r>
          <a:endParaRPr lang="en-IN" sz="2400" b="0" kern="1200" dirty="0"/>
        </a:p>
      </dsp:txBody>
      <dsp:txXfrm>
        <a:off x="2262981" y="0"/>
        <a:ext cx="5966618" cy="1357791"/>
      </dsp:txXfrm>
    </dsp:sp>
    <dsp:sp modelId="{F59A12FF-4CE7-42BF-9FBF-D42EB1AB5FD8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3C5CA-4DA2-4F86-9DAD-273C07FACF3B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Gram-negative species </a:t>
          </a:r>
          <a:r>
            <a:rPr lang="en-IN" sz="2400" b="0" kern="1200" dirty="0" smtClean="0"/>
            <a:t>: P. </a:t>
          </a:r>
          <a:r>
            <a:rPr lang="en-IN" sz="2400" b="0" kern="1200" dirty="0" err="1" smtClean="0"/>
            <a:t>intermedia</a:t>
          </a:r>
          <a:r>
            <a:rPr lang="en-IN" sz="2400" b="0" kern="1200" dirty="0" smtClean="0"/>
            <a:t>, F. </a:t>
          </a:r>
          <a:r>
            <a:rPr lang="en-IN" sz="2400" b="0" kern="1200" dirty="0" err="1" smtClean="0"/>
            <a:t>nucleatum</a:t>
          </a:r>
          <a:r>
            <a:rPr lang="en-IN" sz="2400" b="0" kern="1200" dirty="0" smtClean="0"/>
            <a:t>, and </a:t>
          </a:r>
          <a:r>
            <a:rPr lang="en-IN" sz="2400" b="0" kern="1200" dirty="0" err="1" smtClean="0"/>
            <a:t>Capnocytophaga</a:t>
          </a:r>
          <a:r>
            <a:rPr lang="en-IN" sz="2400" b="0" kern="1200" dirty="0" smtClean="0"/>
            <a:t>, </a:t>
          </a:r>
          <a:r>
            <a:rPr lang="en-IN" sz="2400" b="0" kern="1200" dirty="0" err="1" smtClean="0"/>
            <a:t>Neisseria</a:t>
          </a:r>
          <a:r>
            <a:rPr lang="en-IN" sz="2400" b="0" kern="1200" dirty="0" smtClean="0"/>
            <a:t>, and </a:t>
          </a:r>
          <a:r>
            <a:rPr lang="en-IN" sz="2400" b="0" kern="1200" dirty="0" err="1" smtClean="0"/>
            <a:t>Veillonella</a:t>
          </a:r>
          <a:r>
            <a:rPr lang="en-IN" sz="2400" b="0" kern="1200" dirty="0" smtClean="0"/>
            <a:t> species, spirochetes and motile rods </a:t>
          </a:r>
          <a:endParaRPr lang="en-IN" sz="2400" b="0" kern="1200" dirty="0"/>
        </a:p>
      </dsp:txBody>
      <dsp:txXfrm>
        <a:off x="2262981" y="1357791"/>
        <a:ext cx="5966618" cy="1357787"/>
      </dsp:txXfrm>
    </dsp:sp>
    <dsp:sp modelId="{4BFD45E2-E484-4727-98FF-3E41E216B3C3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1493A-5A5E-45A3-9175-3BC040F0D641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Protective or beneficial species to the host </a:t>
          </a:r>
          <a:r>
            <a:rPr lang="en-IN" sz="2400" b="0" kern="1200" dirty="0" smtClean="0"/>
            <a:t>: S. </a:t>
          </a:r>
          <a:r>
            <a:rPr lang="en-IN" sz="2400" b="0" kern="1200" dirty="0" err="1" smtClean="0"/>
            <a:t>sanguis</a:t>
          </a:r>
          <a:r>
            <a:rPr lang="en-IN" sz="2400" b="0" kern="1200" dirty="0" smtClean="0"/>
            <a:t>, </a:t>
          </a:r>
          <a:r>
            <a:rPr lang="en-IN" sz="2400" b="0" kern="1200" dirty="0" err="1" smtClean="0"/>
            <a:t>Veillonella</a:t>
          </a:r>
          <a:r>
            <a:rPr lang="en-IN" sz="2400" b="0" kern="1200" dirty="0" smtClean="0"/>
            <a:t> </a:t>
          </a:r>
          <a:r>
            <a:rPr lang="en-IN" sz="2400" b="0" kern="1200" dirty="0" err="1" smtClean="0"/>
            <a:t>parvula</a:t>
          </a:r>
          <a:r>
            <a:rPr lang="en-IN" sz="2400" b="0" kern="1200" dirty="0" smtClean="0"/>
            <a:t>, and C. </a:t>
          </a:r>
          <a:r>
            <a:rPr lang="en-IN" sz="2400" b="0" kern="1200" dirty="0" err="1" smtClean="0"/>
            <a:t>ochraceus</a:t>
          </a:r>
          <a:endParaRPr lang="en-IN" sz="2400" b="0" kern="1200" dirty="0"/>
        </a:p>
      </dsp:txBody>
      <dsp:txXfrm>
        <a:off x="2262981" y="2715579"/>
        <a:ext cx="5966618" cy="13577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C3C38-0376-4511-B88A-82019BFFD17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FE8BC-344C-4C23-A594-EA2CEE2EF4C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Gram-positive - 56% 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(S.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sanguis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S.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mitis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S.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intermedius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S.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oralis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viscosus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naeslundii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and P. micros. )</a:t>
          </a:r>
          <a:endParaRPr lang="en-IN" sz="2400" b="0" kern="1200" dirty="0">
            <a:latin typeface="+mj-lt"/>
          </a:endParaRPr>
        </a:p>
      </dsp:txBody>
      <dsp:txXfrm>
        <a:off x="2262981" y="0"/>
        <a:ext cx="5966618" cy="1357791"/>
      </dsp:txXfrm>
    </dsp:sp>
    <dsp:sp modelId="{F59A12FF-4CE7-42BF-9FBF-D42EB1AB5FD8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3C5CA-4DA2-4F86-9DAD-273C07FACF3B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Gram-negative – 44% ..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F.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nucleatum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P.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intermedia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and V.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parvula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Haemophilus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</a:rPr>
            <a:t>Capnocytophaga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, and Campylobacter species </a:t>
          </a:r>
          <a:endParaRPr lang="en-IN" sz="2400" b="0" kern="1200" dirty="0">
            <a:latin typeface="+mj-lt"/>
          </a:endParaRPr>
        </a:p>
      </dsp:txBody>
      <dsp:txXfrm>
        <a:off x="2262981" y="1357791"/>
        <a:ext cx="5966618" cy="1357787"/>
      </dsp:txXfrm>
    </dsp:sp>
    <dsp:sp modelId="{4BFD45E2-E484-4727-98FF-3E41E216B3C3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1493A-5A5E-45A3-9175-3BC040F0D641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Facultative anaerobes – 59%, anaerobic - 41% microorganisms.</a:t>
          </a:r>
          <a:endParaRPr lang="en-IN" sz="2400" b="0" kern="1200" dirty="0">
            <a:latin typeface="+mj-lt"/>
          </a:endParaRPr>
        </a:p>
      </dsp:txBody>
      <dsp:txXfrm>
        <a:off x="2262981" y="2715579"/>
        <a:ext cx="5966618" cy="13577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C3C38-0376-4511-B88A-82019BFFD17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FE8BC-344C-4C23-A594-EA2CEE2EF4C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Similar sub-gingival flora </a:t>
          </a:r>
          <a:endParaRPr lang="en-IN" sz="2400" b="0" kern="1200" dirty="0">
            <a:latin typeface="+mj-lt"/>
          </a:endParaRPr>
        </a:p>
      </dsp:txBody>
      <dsp:txXfrm>
        <a:off x="2262981" y="0"/>
        <a:ext cx="5966618" cy="2149832"/>
      </dsp:txXfrm>
    </dsp:sp>
    <dsp:sp modelId="{0DF6A63C-9C85-49CC-B9B9-E060FB65200E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EA4F5-B256-47F0-975C-FED9198FEF99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gingivalis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T.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forsythis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A.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actinomycetemcomitans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and Campylobacter species.</a:t>
          </a:r>
          <a:endParaRPr lang="en-US" sz="2400" b="1" kern="1200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262981" y="2149832"/>
        <a:ext cx="5966618" cy="214983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C3C38-0376-4511-B88A-82019BFFD17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AFE8BC-344C-4C23-A594-EA2CEE2EF4C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Unusually diverse and may contain enteric rods, staphylococci, and Candida.</a:t>
          </a:r>
          <a:endParaRPr lang="en-IN" sz="2400" b="0" kern="1200" dirty="0">
            <a:latin typeface="+mj-lt"/>
          </a:endParaRPr>
        </a:p>
      </dsp:txBody>
      <dsp:txXfrm>
        <a:off x="2262981" y="0"/>
        <a:ext cx="5966618" cy="1357791"/>
      </dsp:txXfrm>
    </dsp:sp>
    <dsp:sp modelId="{0DF6A63C-9C85-49CC-B9B9-E060FB65200E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0EA4F5-B256-47F0-975C-FED9198FEF99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gingivalis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T.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forsythis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S. inter-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medius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P.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intermedia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,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Peptostreptococcus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micros, and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Eikenella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corrodens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.</a:t>
          </a:r>
          <a:endParaRPr lang="en-US" sz="2400" b="1" kern="1200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262981" y="1357791"/>
        <a:ext cx="5966618" cy="1357787"/>
      </dsp:txXfrm>
    </dsp:sp>
    <dsp:sp modelId="{03FE903C-7882-4AB1-9827-335E975192EF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8D2E3-B257-4D29-9022-FD2DDA352EC7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Persistence of 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Streptococcus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constellatus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 </a:t>
          </a:r>
          <a:r>
            <a:rPr lang="en-US" sz="2400" b="1" kern="12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rPr>
            <a:t>has also been reported.</a:t>
          </a:r>
          <a:endParaRPr lang="en-US" sz="2400" b="1" kern="1200" dirty="0" smtClean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2262981" y="2715579"/>
        <a:ext cx="5966618" cy="135778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6AD4-C188-4252-9CBA-62DA61260B16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6A627-AC2E-45CE-AB10-F15E1193F43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1170-7F8D-47DE-BBB5-881389F6CD3B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A79A-5DD1-4E32-8F77-3BF7352D94D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275F-D307-40E2-B1B2-CA7C56958EFC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B665-41D5-4F79-BECA-A2A1561496CF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1B-7808-4D23-890D-226A76DA2A2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9DCA-5F06-4896-9051-A9DB0958430B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069-07AB-449D-9977-783469B7376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1670-7C25-45FA-A630-4A482C70EDF4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BE44-9037-4AB5-ACAA-0A6828D6743A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CA3D-110F-491E-915E-C5FE8B5A337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120-971A-4C35-9E2E-284313035A63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2FE2-B55F-4EE9-A9D8-C490BB7AF61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DFD79-C23F-4B6C-A07B-ACD0C4150BB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429000"/>
            <a:ext cx="7772400" cy="1470025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C00000"/>
                </a:solidFill>
                <a:latin typeface="Algerian" pitchFamily="82" charset="0"/>
              </a:rPr>
              <a:t>DENTAL PLAQUE</a:t>
            </a:r>
            <a:endParaRPr lang="en-IN" sz="40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71472" y="785794"/>
            <a:ext cx="821537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atin typeface="Algerian" pitchFamily="82" charset="0"/>
              </a:rPr>
              <a:t>RUNGTA COLLEGE OF DENTAL SCIENCES AND RESEARCH,BHILAI</a:t>
            </a:r>
            <a:endParaRPr lang="en-IN" sz="3200" b="1" dirty="0">
              <a:latin typeface="Algerian" pitchFamily="82" charset="0"/>
            </a:endParaRPr>
          </a:p>
        </p:txBody>
      </p:sp>
      <p:pic>
        <p:nvPicPr>
          <p:cNvPr id="6" name="Picture 5" descr="rungta logo">
            <a:extLst>
              <a:ext uri="{FF2B5EF4-FFF2-40B4-BE49-F238E27FC236}">
                <a16:creationId xmlns:a16="http://schemas.microsoft.com/office/drawing/2014/main" xmlns="" id="{56151898-4EE9-EF39-FD6C-881639E96B4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0024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5143512"/>
            <a:ext cx="3786182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DR PUSHPENDRA YADAV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SR. LECTURER</a:t>
            </a: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DEPT OF PERIODONTOLOGY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Ecological Plaque Hypothesis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proposed by </a:t>
            </a:r>
            <a:r>
              <a:rPr lang="en-US" sz="2800" b="1" dirty="0" smtClean="0">
                <a:solidFill>
                  <a:srgbClr val="C00000"/>
                </a:solidFill>
              </a:rPr>
              <a:t>Marsh et al in 1990</a:t>
            </a:r>
            <a:endParaRPr lang="en-IN" sz="2800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According to this: </a:t>
            </a:r>
            <a:endParaRPr lang="en-IN" sz="2800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en-US" sz="2800" b="1" dirty="0" smtClean="0"/>
              <a:t>		</a:t>
            </a:r>
            <a:r>
              <a:rPr lang="en-IN" sz="2800" b="1" dirty="0" smtClean="0"/>
              <a:t> a change in a key environmental factor (or factors) will trigger a shift in the balance of the resident plaque </a:t>
            </a:r>
            <a:r>
              <a:rPr lang="en-IN" sz="2800" b="1" dirty="0" err="1" smtClean="0"/>
              <a:t>microflora</a:t>
            </a:r>
            <a:r>
              <a:rPr lang="en-IN" sz="2800" b="1" dirty="0" smtClean="0"/>
              <a:t>, and this might predispose a site to disease.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/>
              <a:t>Microbial Shift During Disease…..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b="1" dirty="0" smtClean="0"/>
              <a:t>CRITERIA FOR THE IDENTIFICATION OF PERIODONTAL PATHOGEN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Arial" pitchFamily="34" charset="0"/>
              </a:rPr>
              <a:t>Koch’s postulates :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+mj-lt"/>
                <a:ea typeface="Calibri" pitchFamily="34" charset="0"/>
                <a:cs typeface="Arial" pitchFamily="34" charset="0"/>
              </a:rPr>
              <a:t>Must be routinely isolated from diseased individuals.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+mj-lt"/>
                <a:ea typeface="Calibri" pitchFamily="34" charset="0"/>
                <a:cs typeface="Arial" pitchFamily="34" charset="0"/>
              </a:rPr>
              <a:t>Must be grown pure culture in the laboratory.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+mj-lt"/>
                <a:ea typeface="Calibri" pitchFamily="34" charset="0"/>
                <a:cs typeface="Arial" pitchFamily="34" charset="0"/>
              </a:rPr>
              <a:t>Must produce similar disease when inoculated into susceptible laboratory animals.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+mj-lt"/>
                <a:ea typeface="Calibri" pitchFamily="34" charset="0"/>
                <a:cs typeface="Arial" pitchFamily="34" charset="0"/>
              </a:rPr>
              <a:t>Must be recovered from lesions in a diseased laboratory animal.</a:t>
            </a:r>
            <a:endParaRPr lang="en-US" sz="280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b="1" dirty="0" smtClean="0"/>
              <a:t>CRITERIA FOR THE IDENTIFICATION OF PERIODONTAL PATHOGEN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IN" sz="28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Arial" pitchFamily="34" charset="0"/>
              </a:rPr>
              <a:t>Contradictions: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Inability to culture all the organisms.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Difficulty in defining and culturing sites.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Lack of good animal model system</a:t>
            </a:r>
            <a:endParaRPr lang="en-US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IN" sz="3600" b="1" dirty="0" smtClean="0"/>
              <a:t>Microorganism associated with specific periodontal disease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dirty="0" smtClean="0"/>
              <a:t>Periodontal health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dirty="0" smtClean="0"/>
              <a:t>Gingivitis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dirty="0" smtClean="0"/>
              <a:t>Chronic </a:t>
            </a:r>
            <a:r>
              <a:rPr lang="en-IN" sz="2800" dirty="0" err="1" smtClean="0"/>
              <a:t>periodontitis</a:t>
            </a:r>
            <a:endParaRPr lang="en-IN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dirty="0" smtClean="0"/>
              <a:t>Aggressive </a:t>
            </a:r>
            <a:r>
              <a:rPr lang="en-IN" sz="2800" dirty="0" err="1" smtClean="0"/>
              <a:t>periodontitis</a:t>
            </a:r>
            <a:endParaRPr lang="en-IN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dirty="0" smtClean="0"/>
              <a:t>Necrotizing ulcerative gingivitis/</a:t>
            </a:r>
            <a:r>
              <a:rPr lang="en-IN" sz="2800" dirty="0" err="1" smtClean="0"/>
              <a:t>periodontitis</a:t>
            </a:r>
            <a:endParaRPr lang="en-IN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dirty="0" smtClean="0"/>
              <a:t>Periodontal abscess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Periodontal health…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t="20792" r="67021"/>
          <a:stretch>
            <a:fillRect/>
          </a:stretch>
        </p:blipFill>
        <p:spPr bwMode="auto">
          <a:xfrm>
            <a:off x="179512" y="2636912"/>
            <a:ext cx="2476128" cy="23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Gingivitis…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36002" t="19803" r="33131"/>
          <a:stretch>
            <a:fillRect/>
          </a:stretch>
        </p:blipFill>
        <p:spPr bwMode="auto">
          <a:xfrm>
            <a:off x="179512" y="1988840"/>
            <a:ext cx="270847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Chronic </a:t>
            </a:r>
            <a:r>
              <a:rPr lang="en-IN" sz="3200" dirty="0" err="1" smtClean="0"/>
              <a:t>periodontitis</a:t>
            </a:r>
            <a:r>
              <a:rPr lang="en-IN" sz="3200" dirty="0" smtClean="0"/>
              <a:t>….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 l="66869" t="4950"/>
          <a:stretch>
            <a:fillRect/>
          </a:stretch>
        </p:blipFill>
        <p:spPr bwMode="auto">
          <a:xfrm>
            <a:off x="251520" y="2132856"/>
            <a:ext cx="23710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Localized aggressive </a:t>
            </a:r>
            <a:r>
              <a:rPr lang="en-IN" sz="3200" dirty="0" err="1" smtClean="0"/>
              <a:t>periodontitis</a:t>
            </a:r>
            <a:r>
              <a:rPr lang="en-IN" sz="3200" dirty="0" smtClean="0"/>
              <a:t>…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Generalized Aggressive </a:t>
            </a:r>
            <a:r>
              <a:rPr lang="en-IN" sz="3200" dirty="0" err="1" smtClean="0"/>
              <a:t>Periodontitis</a:t>
            </a:r>
            <a:r>
              <a:rPr lang="en-IN" sz="3200" dirty="0" smtClean="0"/>
              <a:t>…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2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1285860"/>
          <a:ext cx="8215371" cy="434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5161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694623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Affective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Desire 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Composition </a:t>
                      </a:r>
                      <a:endParaRPr kumimoji="0" lang="en-US" sz="16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Changing views of plaque</a:t>
                      </a:r>
                      <a:endParaRPr lang="en-US" sz="16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Plaque as a </a:t>
                      </a:r>
                      <a:r>
                        <a:rPr kumimoji="0" lang="en-US" sz="160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biofilm</a:t>
                      </a:r>
                      <a:endParaRPr kumimoji="0" lang="en-US" sz="16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Plaque formation at </a:t>
                      </a:r>
                      <a:r>
                        <a:rPr kumimoji="0" lang="en-US" sz="160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ultrastructural</a:t>
                      </a:r>
                      <a:r>
                        <a:rPr kumimoji="0" lang="en-US" sz="16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level</a:t>
                      </a:r>
                      <a:endParaRPr kumimoji="0" lang="en-US" sz="16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Must 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Physiologic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Refractory </a:t>
            </a:r>
            <a:r>
              <a:rPr lang="en-IN" sz="3200" dirty="0" err="1" smtClean="0"/>
              <a:t>Periodontitis</a:t>
            </a:r>
            <a:r>
              <a:rPr lang="en-IN" sz="3200" dirty="0" smtClean="0"/>
              <a:t>…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Necrotizing Ulcerative Gingivitis/</a:t>
            </a:r>
            <a:r>
              <a:rPr lang="en-IN" sz="3200" dirty="0" err="1" smtClean="0"/>
              <a:t>Periodontitis</a:t>
            </a:r>
            <a:r>
              <a:rPr lang="en-IN" sz="3200" dirty="0" smtClean="0"/>
              <a:t> …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sz="3200" dirty="0" smtClean="0"/>
              <a:t>Periodontal Abscess…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KEY CHARACTERISTICS OF SPECIFIC PERIOPATHOGENS </a:t>
            </a:r>
            <a:endParaRPr lang="en-IN" sz="28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sz="2800" b="1" dirty="0" err="1" smtClean="0"/>
              <a:t>Aggregatibacter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actinomycetemcomitans</a:t>
            </a:r>
            <a:r>
              <a:rPr lang="en-IN" sz="2800" b="1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n-IN" sz="2800" b="1" dirty="0" err="1" smtClean="0"/>
              <a:t>Tannerella</a:t>
            </a:r>
            <a:r>
              <a:rPr lang="en-IN" sz="2800" b="1" dirty="0" smtClean="0"/>
              <a:t> forsythia </a:t>
            </a:r>
          </a:p>
          <a:p>
            <a:pPr algn="just">
              <a:lnSpc>
                <a:spcPct val="120000"/>
              </a:lnSpc>
            </a:pPr>
            <a:r>
              <a:rPr lang="en-IN" sz="2800" b="1" dirty="0" err="1" smtClean="0"/>
              <a:t>Porphyromonas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gingivalis</a:t>
            </a:r>
            <a:r>
              <a:rPr lang="en-IN" sz="2800" b="1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n-IN" sz="2800" b="1" dirty="0" err="1" smtClean="0"/>
              <a:t>Prevotella</a:t>
            </a:r>
            <a:endParaRPr lang="en-IN" sz="2800" b="1" dirty="0" smtClean="0"/>
          </a:p>
          <a:p>
            <a:pPr algn="just">
              <a:lnSpc>
                <a:spcPct val="120000"/>
              </a:lnSpc>
            </a:pPr>
            <a:r>
              <a:rPr lang="en-IN" sz="2800" b="1" dirty="0" smtClean="0"/>
              <a:t>Campylobacter rectus </a:t>
            </a:r>
          </a:p>
          <a:p>
            <a:pPr algn="just">
              <a:lnSpc>
                <a:spcPct val="120000"/>
              </a:lnSpc>
            </a:pPr>
            <a:r>
              <a:rPr lang="en-IN" sz="2800" b="1" dirty="0" err="1" smtClean="0"/>
              <a:t>Fusobacterium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nucleatum</a:t>
            </a:r>
            <a:r>
              <a:rPr lang="en-IN" sz="2800" b="1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n-IN" sz="2800" b="1" dirty="0" err="1" smtClean="0"/>
              <a:t>Peptostreptococcus</a:t>
            </a:r>
            <a:r>
              <a:rPr lang="en-IN" sz="2800" b="1" dirty="0" smtClean="0"/>
              <a:t> micros</a:t>
            </a:r>
          </a:p>
          <a:p>
            <a:pPr algn="just">
              <a:lnSpc>
                <a:spcPct val="120000"/>
              </a:lnSpc>
            </a:pPr>
            <a:r>
              <a:rPr lang="en-IN" sz="2800" b="1" dirty="0" smtClean="0"/>
              <a:t>Salmonella species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 smtClean="0"/>
              <a:t>Eubacterium</a:t>
            </a:r>
            <a:r>
              <a:rPr lang="en-IN" sz="2800" b="1" dirty="0" smtClean="0"/>
              <a:t> species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Spirochetes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dirty="0" err="1" smtClean="0"/>
              <a:t>Aggregatibacter</a:t>
            </a:r>
            <a:r>
              <a:rPr lang="en-IN" sz="3600" dirty="0" smtClean="0"/>
              <a:t> </a:t>
            </a:r>
            <a:r>
              <a:rPr lang="en-IN" sz="3600" dirty="0" err="1" smtClean="0"/>
              <a:t>actinomycetemcomitans</a:t>
            </a:r>
            <a:r>
              <a:rPr lang="en-IN" sz="3600" dirty="0" smtClean="0"/>
              <a:t>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err="1" smtClean="0"/>
              <a:t>Nonmotile</a:t>
            </a:r>
            <a:r>
              <a:rPr lang="en-IN" sz="2800" dirty="0" smtClean="0"/>
              <a:t> and gram negative.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Small, short (0.4-1 </a:t>
            </a:r>
            <a:r>
              <a:rPr lang="en-IN" sz="2800" dirty="0" err="1" smtClean="0"/>
              <a:t>μm</a:t>
            </a:r>
            <a:r>
              <a:rPr lang="en-IN" sz="2800" dirty="0" smtClean="0"/>
              <a:t>), straight or curved rod with rounded ends.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Multiple biotypes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Six serotypes (a to f) based on differences in polysaccharide composition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25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10380"/>
            <a:ext cx="82670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99592" y="6021288"/>
            <a:ext cx="31683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SPECIFIC MEDIUM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6021288"/>
            <a:ext cx="31683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NONSPECIFIC MEDIUM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 smtClean="0"/>
              <a:t>Tannerella</a:t>
            </a:r>
            <a:r>
              <a:rPr lang="en-IN" dirty="0" smtClean="0"/>
              <a:t> forsythia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Gram-negative obligate anaerobe. </a:t>
            </a:r>
          </a:p>
          <a:p>
            <a:pPr algn="just">
              <a:lnSpc>
                <a:spcPct val="150000"/>
              </a:lnSpc>
            </a:pPr>
            <a:r>
              <a:rPr lang="en-IN" sz="2800" dirty="0" err="1" smtClean="0"/>
              <a:t>Nonmotile</a:t>
            </a:r>
            <a:r>
              <a:rPr lang="en-IN" sz="2800" dirty="0" smtClean="0"/>
              <a:t>, spindle-shaped, highly </a:t>
            </a:r>
            <a:r>
              <a:rPr lang="en-IN" sz="2800" dirty="0" err="1" smtClean="0"/>
              <a:t>pleomorphic</a:t>
            </a:r>
            <a:r>
              <a:rPr lang="en-IN" sz="2800" dirty="0" smtClean="0"/>
              <a:t> rod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solidFill>
                  <a:srgbClr val="C00000"/>
                </a:solidFill>
              </a:rPr>
              <a:t>Culture conditions and identification: </a:t>
            </a:r>
            <a:r>
              <a:rPr lang="en-IN" sz="2800" dirty="0" smtClean="0"/>
              <a:t>Grows slowly (14 days for minute colonies) only under anaerobic conditions and needs several growth factors (e.g., N-</a:t>
            </a:r>
            <a:r>
              <a:rPr lang="en-IN" sz="2800" dirty="0" err="1" smtClean="0"/>
              <a:t>acetylmuramic</a:t>
            </a:r>
            <a:r>
              <a:rPr lang="en-IN" sz="2800" dirty="0" smtClean="0"/>
              <a:t> acid) from other species (e.g., F. </a:t>
            </a:r>
            <a:r>
              <a:rPr lang="en-IN" sz="2800" dirty="0" err="1" smtClean="0"/>
              <a:t>nucleatum</a:t>
            </a:r>
            <a:r>
              <a:rPr lang="en-IN" sz="2800" dirty="0" smtClean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b="1" u="sng" dirty="0" err="1" smtClean="0">
                <a:solidFill>
                  <a:srgbClr val="C00000"/>
                </a:solidFill>
              </a:rPr>
              <a:t>Pathogenicity</a:t>
            </a:r>
            <a:r>
              <a:rPr lang="en-IN" sz="2800" b="1" u="sng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Produces several </a:t>
            </a:r>
            <a:r>
              <a:rPr lang="en-IN" sz="2800" b="1" dirty="0" err="1" smtClean="0"/>
              <a:t>proteolytic</a:t>
            </a:r>
            <a:r>
              <a:rPr lang="en-IN" sz="2800" b="1" dirty="0" smtClean="0"/>
              <a:t> enzymes that are able to destroy </a:t>
            </a:r>
            <a:r>
              <a:rPr lang="en-IN" sz="2800" b="1" dirty="0" err="1" smtClean="0"/>
              <a:t>immunoglobulins</a:t>
            </a:r>
            <a:r>
              <a:rPr lang="en-IN" sz="2800" b="1" dirty="0" smtClean="0"/>
              <a:t> and factors of the complement system.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Induces apoptotic cell death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 smtClean="0"/>
              <a:t>Trypsin</a:t>
            </a:r>
            <a:r>
              <a:rPr lang="en-IN" sz="2800" b="1" dirty="0" smtClean="0"/>
              <a:t> like </a:t>
            </a:r>
            <a:r>
              <a:rPr lang="en-IN" sz="2800" b="1" dirty="0" err="1" smtClean="0"/>
              <a:t>proteolytic</a:t>
            </a:r>
            <a:r>
              <a:rPr lang="en-IN" sz="2800" b="1" dirty="0" smtClean="0"/>
              <a:t> activity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Expression of pro-inflammatory cytokines, chemokines,PGE2, MMP9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/>
            <a:r>
              <a:rPr lang="en-IN" sz="2800" dirty="0" smtClean="0"/>
              <a:t>Bile </a:t>
            </a:r>
            <a:r>
              <a:rPr lang="en-IN" sz="2800" dirty="0" err="1" smtClean="0"/>
              <a:t>esculin</a:t>
            </a:r>
            <a:r>
              <a:rPr lang="en-IN" sz="2800" dirty="0" smtClean="0"/>
              <a:t> media showing growth of T. forsythia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28</a:t>
            </a:fld>
            <a:endParaRPr lang="en-IN"/>
          </a:p>
        </p:txBody>
      </p:sp>
      <p:pic>
        <p:nvPicPr>
          <p:cNvPr id="5" name="Picture 4" descr="E:\New folder (3)\DSCN48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b="1" dirty="0" err="1" smtClean="0">
                <a:solidFill>
                  <a:srgbClr val="C00000"/>
                </a:solidFill>
              </a:rPr>
              <a:t>Porphyromonas</a:t>
            </a:r>
            <a:r>
              <a:rPr lang="en-IN" sz="3600" b="1" dirty="0" smtClean="0">
                <a:solidFill>
                  <a:srgbClr val="C00000"/>
                </a:solidFill>
              </a:rPr>
              <a:t> </a:t>
            </a:r>
            <a:r>
              <a:rPr lang="en-IN" sz="3600" b="1" dirty="0" err="1" smtClean="0">
                <a:solidFill>
                  <a:srgbClr val="C00000"/>
                </a:solidFill>
              </a:rPr>
              <a:t>gingivalis</a:t>
            </a:r>
            <a:r>
              <a:rPr lang="en-IN" sz="3600" b="1" dirty="0" smtClean="0">
                <a:solidFill>
                  <a:srgbClr val="C00000"/>
                </a:solidFill>
              </a:rPr>
              <a:t> 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/>
              <a:t>Gram-negative obligate anaerobe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 smtClean="0"/>
              <a:t>Nonmotile</a:t>
            </a:r>
            <a:r>
              <a:rPr lang="en-IN" sz="2800" b="1" dirty="0" smtClean="0"/>
              <a:t>, </a:t>
            </a:r>
            <a:r>
              <a:rPr lang="en-IN" sz="2800" b="1" dirty="0" err="1" smtClean="0"/>
              <a:t>pleomorphic</a:t>
            </a:r>
            <a:r>
              <a:rPr lang="en-IN" sz="2800" b="1" dirty="0" smtClean="0"/>
              <a:t> rod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Forms: Based on the capsule type, different genotypes have been described.</a:t>
            </a:r>
          </a:p>
          <a:p>
            <a:pPr algn="just">
              <a:lnSpc>
                <a:spcPct val="150000"/>
              </a:lnSpc>
            </a:pPr>
            <a:r>
              <a:rPr lang="en-IN" sz="2800" b="1" u="sng" dirty="0" smtClean="0"/>
              <a:t>Culture conditions and identification</a:t>
            </a:r>
            <a:r>
              <a:rPr lang="en-IN" sz="2800" b="1" dirty="0" smtClean="0"/>
              <a:t>: Grows </a:t>
            </a:r>
            <a:r>
              <a:rPr lang="en-IN" sz="2800" b="1" dirty="0" err="1" smtClean="0"/>
              <a:t>anaerobically</a:t>
            </a:r>
            <a:r>
              <a:rPr lang="en-IN" sz="2800" b="1" dirty="0" smtClean="0"/>
              <a:t> with dark pigmentation on blood agar because of a metabolic end product from blood (</a:t>
            </a:r>
            <a:r>
              <a:rPr lang="en-IN" sz="2800" b="1" dirty="0" err="1" smtClean="0"/>
              <a:t>hemin</a:t>
            </a:r>
            <a:r>
              <a:rPr lang="en-IN" sz="2800" b="1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</a:t>
            </a:fld>
            <a:endParaRPr lang="en-IN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71472" y="1005840"/>
          <a:ext cx="8229600" cy="478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15706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72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pitchFamily="34" charset="0"/>
                        </a:rPr>
                        <a:t>Changing concepts of dental plaque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a typeface="Times New Roman" pitchFamily="18" charset="0"/>
                          <a:cs typeface="Arial" pitchFamily="34" charset="0"/>
                        </a:rPr>
                        <a:t>Microbial specificity of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Complicating factors in periodontal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Identification of periodontal pathogens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9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Microorganism associated with specific periodontal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Must 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Pathogenicity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biofilm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to know</a:t>
                      </a:r>
                      <a:endParaRPr lang="en-IN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IN" sz="3600" b="1" dirty="0" smtClean="0">
                <a:solidFill>
                  <a:srgbClr val="C00000"/>
                </a:solidFill>
              </a:rPr>
              <a:t>Fulfilling </a:t>
            </a:r>
            <a:r>
              <a:rPr lang="en-IN" sz="3600" b="1" dirty="0" err="1" smtClean="0">
                <a:solidFill>
                  <a:srgbClr val="C00000"/>
                </a:solidFill>
              </a:rPr>
              <a:t>socransky</a:t>
            </a:r>
            <a:r>
              <a:rPr lang="en-IN" sz="3600" b="1" dirty="0" smtClean="0">
                <a:solidFill>
                  <a:srgbClr val="C00000"/>
                </a:solidFill>
              </a:rPr>
              <a:t> criteria….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/>
              <a:t>Virulence Factors : </a:t>
            </a:r>
            <a:r>
              <a:rPr lang="en-IN" sz="2400" b="1" dirty="0" err="1" smtClean="0"/>
              <a:t>Collagenase</a:t>
            </a:r>
            <a:r>
              <a:rPr lang="en-IN" sz="2400" b="1" dirty="0" smtClean="0"/>
              <a:t>, </a:t>
            </a:r>
            <a:r>
              <a:rPr lang="en-IN" sz="2400" b="1" dirty="0" err="1" smtClean="0"/>
              <a:t>trypsin</a:t>
            </a:r>
            <a:r>
              <a:rPr lang="en-IN" sz="2400" b="1" dirty="0" smtClean="0"/>
              <a:t>-like enzyme, </a:t>
            </a:r>
            <a:r>
              <a:rPr lang="en-IN" sz="2400" b="1" dirty="0" err="1" smtClean="0"/>
              <a:t>fibrinolysin</a:t>
            </a:r>
            <a:r>
              <a:rPr lang="en-IN" sz="2400" b="1" dirty="0" smtClean="0"/>
              <a:t>, immunoglobulin degrading enzymes, other proteases, </a:t>
            </a:r>
            <a:r>
              <a:rPr lang="en-IN" sz="2400" b="1" dirty="0" err="1" smtClean="0"/>
              <a:t>gingipain</a:t>
            </a:r>
            <a:r>
              <a:rPr lang="en-IN" sz="2400" b="1" dirty="0" smtClean="0"/>
              <a:t>, </a:t>
            </a:r>
            <a:r>
              <a:rPr lang="en-IN" sz="2400" b="1" dirty="0" err="1" smtClean="0"/>
              <a:t>phospholipase</a:t>
            </a:r>
            <a:r>
              <a:rPr lang="en-IN" sz="2400" b="1" dirty="0" smtClean="0"/>
              <a:t> A, </a:t>
            </a:r>
            <a:r>
              <a:rPr lang="en-IN" sz="2400" b="1" dirty="0" err="1" smtClean="0"/>
              <a:t>phosphatases</a:t>
            </a:r>
            <a:r>
              <a:rPr lang="en-IN" sz="2400" b="1" dirty="0" smtClean="0"/>
              <a:t>, </a:t>
            </a:r>
            <a:r>
              <a:rPr lang="en-IN" sz="2400" b="1" dirty="0" err="1" smtClean="0"/>
              <a:t>endotoxin</a:t>
            </a:r>
            <a:r>
              <a:rPr lang="en-IN" sz="2400" b="1" dirty="0" smtClean="0"/>
              <a:t>, hydrogen </a:t>
            </a:r>
            <a:r>
              <a:rPr lang="en-IN" sz="2400" b="1" dirty="0" err="1" smtClean="0"/>
              <a:t>sulfate</a:t>
            </a:r>
            <a:r>
              <a:rPr lang="en-IN" sz="2400" b="1" dirty="0" smtClean="0"/>
              <a:t>, ammonia, fatty acids and other factors that compromise PMN function.</a:t>
            </a:r>
          </a:p>
          <a:p>
            <a:pPr algn="just">
              <a:lnSpc>
                <a:spcPct val="150000"/>
              </a:lnSpc>
            </a:pPr>
            <a:r>
              <a:rPr lang="en-IN" sz="2400" b="1" dirty="0" smtClean="0"/>
              <a:t>Animal Studies : Onset of disease correlated with colonization in monkey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b="1" dirty="0" smtClean="0"/>
              <a:t>Special pathogenic characteristics: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 smtClean="0"/>
              <a:t>Fimbriae</a:t>
            </a:r>
            <a:r>
              <a:rPr lang="en-IN" sz="2800" b="1" dirty="0" smtClean="0"/>
              <a:t> mediate adhesion.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Capsule defends against </a:t>
            </a:r>
            <a:r>
              <a:rPr lang="en-IN" sz="2800" b="1" dirty="0" err="1" smtClean="0"/>
              <a:t>phagocytosis</a:t>
            </a:r>
            <a:r>
              <a:rPr lang="en-IN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 smtClean="0"/>
              <a:t>Gingipain</a:t>
            </a:r>
            <a:r>
              <a:rPr lang="en-IN" sz="2800" b="1" dirty="0" smtClean="0"/>
              <a:t>, proteases, </a:t>
            </a:r>
            <a:r>
              <a:rPr lang="en-IN" sz="2800" b="1" dirty="0" err="1" smtClean="0"/>
              <a:t>hemolysin</a:t>
            </a:r>
            <a:r>
              <a:rPr lang="en-IN" sz="2800" b="1" dirty="0" smtClean="0"/>
              <a:t>, </a:t>
            </a:r>
            <a:r>
              <a:rPr lang="en-IN" sz="2800" b="1" dirty="0" err="1" smtClean="0"/>
              <a:t>collagenase</a:t>
            </a:r>
            <a:r>
              <a:rPr lang="en-IN" sz="2800" b="1" dirty="0" smtClean="0"/>
              <a:t>, </a:t>
            </a:r>
            <a:r>
              <a:rPr lang="en-IN" sz="2800" b="1" dirty="0" err="1" smtClean="0"/>
              <a:t>endotoxin</a:t>
            </a:r>
            <a:r>
              <a:rPr lang="en-IN" sz="28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/>
              <a:t>Extracellular vesicles causing loss of CD14 receptors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IN" sz="3600" dirty="0" smtClean="0"/>
              <a:t>Nonspecific blood-agar </a:t>
            </a:r>
            <a:r>
              <a:rPr lang="en-IN" sz="3600" dirty="0" err="1" smtClean="0"/>
              <a:t>petri</a:t>
            </a:r>
            <a:r>
              <a:rPr lang="en-IN" sz="3600" dirty="0" smtClean="0"/>
              <a:t> dish…..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154414" cy="391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dirty="0" err="1" smtClean="0"/>
              <a:t>Prevotella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Short, round-ended,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nonmotile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gram-negative rods.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P.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intermedia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and P.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nigrescens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are the most pathogenic.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Culture conditions and identification: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Grow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anaerobically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with dark pigmentation (brown-black colonies) on blood agar. 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Special pathogenic characteristics: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Less virulent and less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proteolytic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than P.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gingivalis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dirty="0" smtClean="0"/>
              <a:t>Colony morphology of a P. </a:t>
            </a:r>
            <a:r>
              <a:rPr lang="en-IN" sz="2800" dirty="0" err="1" smtClean="0"/>
              <a:t>intermedia</a:t>
            </a:r>
            <a:r>
              <a:rPr lang="en-IN" sz="2800" dirty="0" smtClean="0"/>
              <a:t> strain (large black colony) on a nonspecific blood-agar </a:t>
            </a:r>
            <a:r>
              <a:rPr lang="en-IN" sz="2800" dirty="0" err="1" smtClean="0"/>
              <a:t>Petridish</a:t>
            </a:r>
            <a:r>
              <a:rPr lang="en-IN" sz="2800" dirty="0" smtClean="0"/>
              <a:t>.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34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680" y="2209800"/>
            <a:ext cx="525852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Campylobacter rectus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Motile gram-negative, short rod, curved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vibrio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) or helical.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Motility results from the polar flagellum.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Culture conditions and identification: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Grows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anaerobically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with dark pigmentation when sulfide is added to the medium, which is transformed to iron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sulphide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giving a gray stain.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Campylobacter rectus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Special pathogenic characteristics: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Produces 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leukotoxin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C. rectus is less virulent and less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proteolytic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than P.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gingivalis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 smtClean="0"/>
              <a:t>Fusobacterium</a:t>
            </a:r>
            <a:r>
              <a:rPr lang="en-IN" dirty="0" smtClean="0"/>
              <a:t> </a:t>
            </a:r>
            <a:r>
              <a:rPr lang="en-IN" dirty="0" err="1" smtClean="0"/>
              <a:t>nucleatum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Gram-negative, cigar-shaped bacillus with pointed ends. 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Forms: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Several subspecies (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) are classified, including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F.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nucleatum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nucleatum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F.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nucleatum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polymorphum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F.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nucleatum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vincentii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and F.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periodonticum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</a:p>
          <a:p>
            <a:pPr algn="just">
              <a:lnSpc>
                <a:spcPct val="16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Culture conditions and identification: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Grows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anaerobically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on blood agar and can easily be identified on a specific medium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err="1" smtClean="0"/>
              <a:t>Fusobacterium</a:t>
            </a:r>
            <a:r>
              <a:rPr lang="en-IN" dirty="0" smtClean="0"/>
              <a:t> </a:t>
            </a:r>
            <a:r>
              <a:rPr lang="en-IN" dirty="0" err="1" smtClean="0"/>
              <a:t>nucleatum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Special pathogenic characteristics: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Induce apoptotic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cell death in mononuclear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polymorphonuclear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cells and can trigger the release of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cytokines,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elastase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and oxygen radicals from leukocytes.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dirty="0" smtClean="0"/>
              <a:t>A. specific medium (purple colonies) B. with Gram stain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39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3985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 smtClean="0"/>
              <a:t>CONTENTS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443914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PART-I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Introduction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Definition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Composition 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Changing views of plaque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Plaque as a </a:t>
            </a:r>
            <a:r>
              <a:rPr kumimoji="0" lang="en-US" sz="2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biofilm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Plaque formation at </a:t>
            </a:r>
            <a:r>
              <a:rPr kumimoji="0" lang="en-US" sz="2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ultrastructural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level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novo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supragingival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plaque formation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De novo </a:t>
            </a:r>
            <a:r>
              <a:rPr lang="en-US" sz="2600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subgingival</a:t>
            </a:r>
            <a:r>
              <a:rPr lang="en-US" sz="2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plaque formation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Physiologic properties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Priniciple</a:t>
            </a:r>
            <a:r>
              <a:rPr lang="en-US" sz="2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of bacterial transmission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Changing concepts of dental plaque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Summary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6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References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8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C00000"/>
                </a:solidFill>
              </a:rPr>
              <a:t>PEPTOSTREPTOCOCCUS MICROS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Gram positive, anaerobic, small, </a:t>
            </a:r>
            <a:r>
              <a:rPr lang="en-IN" sz="2800" dirty="0" err="1" smtClean="0"/>
              <a:t>asaccharolytic</a:t>
            </a:r>
            <a:r>
              <a:rPr lang="en-IN" sz="2800" dirty="0" smtClean="0"/>
              <a:t> </a:t>
            </a:r>
            <a:r>
              <a:rPr lang="en-IN" sz="2800" dirty="0" err="1" smtClean="0"/>
              <a:t>coccus</a:t>
            </a:r>
            <a:r>
              <a:rPr lang="en-I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Two genotypes can be distinguished with the </a:t>
            </a:r>
            <a:r>
              <a:rPr lang="en-IN" sz="2800" dirty="0" smtClean="0">
                <a:solidFill>
                  <a:srgbClr val="C00000"/>
                </a:solidFill>
              </a:rPr>
              <a:t>smooth genotype</a:t>
            </a:r>
            <a:r>
              <a:rPr lang="en-IN" sz="2800" dirty="0" smtClean="0"/>
              <a:t> being more frequently associated with </a:t>
            </a:r>
            <a:r>
              <a:rPr lang="en-IN" sz="2800" dirty="0" err="1" smtClean="0"/>
              <a:t>periodontitis</a:t>
            </a:r>
            <a:r>
              <a:rPr lang="en-IN" sz="2800" dirty="0" smtClean="0"/>
              <a:t> lesions than the </a:t>
            </a:r>
            <a:r>
              <a:rPr lang="en-IN" sz="2800" dirty="0" smtClean="0">
                <a:solidFill>
                  <a:srgbClr val="C00000"/>
                </a:solidFill>
              </a:rPr>
              <a:t>rough genotype</a:t>
            </a:r>
            <a:r>
              <a:rPr lang="en-IN" sz="2800" dirty="0" smtClean="0"/>
              <a:t>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dirty="0" smtClean="0"/>
              <a:t>SALMONELLA SPECIES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Gram negative, curved,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saccharolytic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rods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Presence of a tuft of flagella inserted in the concave side.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six genetically and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phenotypically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distinct groups isolated from oral cavity and S.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noxia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found at a higher proportion of shallow sites (PD&gt;4mm) in chronic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periodontitis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200" b="1" dirty="0" smtClean="0"/>
              <a:t>EUBACTERIUM SPECIES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Suggested as possible periodontal pathogens due to their increased levels in disease sites.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E.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nodatum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Eubacterium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brachy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Eubacterium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timidum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are Gram positive, strictly anaerobic, small somewhat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pleomorphic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rods.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SPIROCHETES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Spiral, motile organisms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Helical rods - 5 to 15 </a:t>
            </a:r>
            <a:r>
              <a:rPr lang="en-IN" sz="2800" dirty="0" err="1" smtClean="0"/>
              <a:t>μm</a:t>
            </a:r>
            <a:r>
              <a:rPr lang="en-IN" sz="2800" dirty="0" smtClean="0"/>
              <a:t> long with a diameter of 0.5 </a:t>
            </a:r>
            <a:r>
              <a:rPr lang="en-IN" sz="2800" dirty="0" err="1" smtClean="0"/>
              <a:t>μm</a:t>
            </a:r>
            <a:r>
              <a:rPr lang="en-I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Cell wall is gram negative, but they stain poorly.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SPIROCHETES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Forms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Treponema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denticola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Treponema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vincentii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Treponema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socranskii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(often associated with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periodontitis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), and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Treponema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pallidum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(associated with secondary syphilis). </a:t>
            </a:r>
          </a:p>
          <a:p>
            <a:pPr algn="just">
              <a:lnSpc>
                <a:spcPct val="17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Culture conditions and identification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: Oral spirochetes are extremely difficult to grow and need strict anaerobic conditions and a specific medium.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b="1" dirty="0" smtClean="0"/>
              <a:t>Estimation of the virulence of plaque </a:t>
            </a:r>
            <a:r>
              <a:rPr lang="en-IN" sz="3200" b="1" dirty="0" err="1" smtClean="0"/>
              <a:t>biofilm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45</a:t>
            </a:fld>
            <a:endParaRPr lang="en-IN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After weaning (&gt;2 years), the entire human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microbiota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is formed and comprises a very complex collection of hundreds of different types of bacteria that totals to approximately 1014 microbial cells.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Dental plaque is composed primarily of microorganisms</a:t>
            </a: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encased within an extracellular matrix. One gram of plaque</a:t>
            </a:r>
          </a:p>
          <a:p>
            <a:pPr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(wet weight) contains approximately 1011 bacteria.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10th ed. Saunders Elsevier; 2007.</a:t>
            </a:r>
          </a:p>
          <a:p>
            <a:pPr algn="just"/>
            <a:r>
              <a:rPr lang="en-US" dirty="0" err="1" smtClean="0"/>
              <a:t>Lindhe</a:t>
            </a:r>
            <a:r>
              <a:rPr lang="en-US" dirty="0" smtClean="0"/>
              <a:t> J, Lang NP and </a:t>
            </a:r>
            <a:r>
              <a:rPr lang="en-US" dirty="0" err="1" smtClean="0"/>
              <a:t>Karring</a:t>
            </a:r>
            <a:r>
              <a:rPr lang="en-US" dirty="0" smtClean="0"/>
              <a:t> T. Clinical </a:t>
            </a:r>
            <a:r>
              <a:rPr lang="en-US" dirty="0" err="1" smtClean="0"/>
              <a:t>Periodontology</a:t>
            </a:r>
            <a:r>
              <a:rPr lang="en-US" dirty="0" smtClean="0"/>
              <a:t> and Implant Dentistry. 6th ed. Oxford (UK): Blackwell Publishing Ltd.; 2015.</a:t>
            </a:r>
          </a:p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13th ed. Saunders Elsevier; 2018.</a:t>
            </a:r>
          </a:p>
          <a:p>
            <a:pPr algn="just"/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4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buNone/>
            </a:pPr>
            <a:r>
              <a:rPr lang="en-U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</a:t>
            </a:r>
            <a:r>
              <a:rPr lang="en-US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IN" sz="6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48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 smtClean="0"/>
              <a:t>CONTENTS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800" dirty="0" smtClean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en-US" sz="2800" b="1" u="sng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PART II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Microbial specificity of disease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Key characteristics of periodontal pathogens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Summary </a:t>
            </a:r>
          </a:p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References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MICROBIAL SPECIFICITY OF PERIODONTAL DISEASE</a:t>
            </a:r>
            <a:endParaRPr lang="en-IN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sz="3200" b="1" dirty="0" smtClean="0"/>
              <a:t>NON SPECIFIC PLAQUE HYPOTHESIS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IN" sz="2800" b="1" dirty="0" smtClean="0"/>
              <a:t>Proposed by </a:t>
            </a:r>
            <a:r>
              <a:rPr lang="en-IN" sz="2800" b="1" dirty="0" smtClean="0">
                <a:solidFill>
                  <a:srgbClr val="002060"/>
                </a:solidFill>
              </a:rPr>
              <a:t>W.D. Miller in 1973, Walter J </a:t>
            </a:r>
            <a:r>
              <a:rPr lang="en-IN" sz="2800" b="1" dirty="0" err="1" smtClean="0">
                <a:solidFill>
                  <a:srgbClr val="002060"/>
                </a:solidFill>
              </a:rPr>
              <a:t>Loesche</a:t>
            </a:r>
            <a:r>
              <a:rPr lang="en-IN" sz="2800" b="1" dirty="0" smtClean="0">
                <a:solidFill>
                  <a:srgbClr val="002060"/>
                </a:solidFill>
              </a:rPr>
              <a:t> 1976, </a:t>
            </a:r>
            <a:r>
              <a:rPr lang="en-IN" sz="2800" b="1" dirty="0" err="1" smtClean="0">
                <a:solidFill>
                  <a:srgbClr val="002060"/>
                </a:solidFill>
              </a:rPr>
              <a:t>Theilade</a:t>
            </a:r>
            <a:r>
              <a:rPr lang="en-IN" sz="2800" b="1" dirty="0" smtClean="0">
                <a:solidFill>
                  <a:srgbClr val="002060"/>
                </a:solidFill>
              </a:rPr>
              <a:t> 1986 </a:t>
            </a:r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Nonspecific plaque hypothesis states </a:t>
            </a:r>
            <a:r>
              <a:rPr lang="en-US" sz="2800" b="1" i="1" dirty="0" smtClean="0">
                <a:solidFill>
                  <a:srgbClr val="C00000"/>
                </a:solidFill>
              </a:rPr>
              <a:t>that periodontal disease results from the “elaboration of noxious products by the entire plaque flora”.</a:t>
            </a:r>
            <a:endParaRPr lang="en-IN" sz="2800" i="1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SPECIFIC PLAQUE HYPOTHESIS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Proposed by…..</a:t>
            </a:r>
            <a:r>
              <a:rPr lang="en-US" sz="2800" b="1" dirty="0" err="1" smtClean="0">
                <a:solidFill>
                  <a:srgbClr val="002060"/>
                </a:solidFill>
              </a:rPr>
              <a:t>Loesche</a:t>
            </a:r>
            <a:r>
              <a:rPr lang="en-US" sz="2800" b="1" dirty="0" smtClean="0">
                <a:solidFill>
                  <a:srgbClr val="002060"/>
                </a:solidFill>
              </a:rPr>
              <a:t> 1976</a:t>
            </a:r>
            <a:endParaRPr lang="en-IN" sz="2800" dirty="0" smtClean="0">
              <a:solidFill>
                <a:srgbClr val="00206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dirty="0" smtClean="0"/>
              <a:t>Only certain plaque is pathogenic.</a:t>
            </a:r>
            <a:endParaRPr lang="en-IN" sz="2800" dirty="0" smtClean="0"/>
          </a:p>
          <a:p>
            <a:pPr lvl="0" algn="just">
              <a:lnSpc>
                <a:spcPct val="150000"/>
              </a:lnSpc>
            </a:pPr>
            <a:r>
              <a:rPr lang="en-US" sz="2800" b="1" dirty="0" err="1" smtClean="0"/>
              <a:t>Pathogenicity</a:t>
            </a:r>
            <a:r>
              <a:rPr lang="en-US" sz="2800" b="1" dirty="0" smtClean="0"/>
              <a:t> depends on the presence of or increase in specific microorganisms.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IN" sz="2800" b="1" dirty="0" err="1" smtClean="0"/>
              <a:t>Actinomyces</a:t>
            </a:r>
            <a:r>
              <a:rPr lang="en-IN" sz="2800" b="1" dirty="0" smtClean="0"/>
              <a:t>, spirochetes and gram negative rods</a:t>
            </a:r>
          </a:p>
          <a:p>
            <a:pPr lvl="0" algn="just">
              <a:lnSpc>
                <a:spcPct val="150000"/>
              </a:lnSpc>
            </a:pPr>
            <a:r>
              <a:rPr lang="en-IN" sz="2800" b="1" dirty="0" err="1" smtClean="0"/>
              <a:t>P.gingivalis</a:t>
            </a:r>
            <a:r>
              <a:rPr lang="en-IN" sz="2800" b="1" dirty="0" smtClean="0"/>
              <a:t>, </a:t>
            </a:r>
            <a:r>
              <a:rPr lang="en-IN" sz="2800" b="1" dirty="0" err="1" smtClean="0"/>
              <a:t>P.intermedia</a:t>
            </a:r>
            <a:r>
              <a:rPr lang="en-IN" sz="2800" b="1" dirty="0" smtClean="0"/>
              <a:t>, A. </a:t>
            </a:r>
            <a:r>
              <a:rPr lang="en-IN" sz="2800" b="1" dirty="0" err="1" smtClean="0"/>
              <a:t>Actinomycetem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comitans</a:t>
            </a:r>
            <a:r>
              <a:rPr lang="en-IN" sz="2800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FD79-C23F-4B6C-A07B-ACD0C4150BBE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1761</Words>
  <Application>Microsoft Office PowerPoint</Application>
  <PresentationFormat>On-screen Show (4:3)</PresentationFormat>
  <Paragraphs>291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DENTAL PLAQUE</vt:lpstr>
      <vt:lpstr>SPECIFIC LEARNING OBJECTIVES</vt:lpstr>
      <vt:lpstr>SPECIFIC LEARNING OBJECTIVES</vt:lpstr>
      <vt:lpstr>CONTENTS</vt:lpstr>
      <vt:lpstr>CONTENTS</vt:lpstr>
      <vt:lpstr>MICROBIAL SPECIFICITY OF PERIODONTAL DISEASE</vt:lpstr>
      <vt:lpstr>NON SPECIFIC PLAQUE HYPOTHESIS </vt:lpstr>
      <vt:lpstr>SPECIFIC PLAQUE HYPOTHESIS</vt:lpstr>
      <vt:lpstr>Slide 9</vt:lpstr>
      <vt:lpstr>Ecological Plaque Hypothesis</vt:lpstr>
      <vt:lpstr>Microbial Shift During Disease….. </vt:lpstr>
      <vt:lpstr>CRITERIA FOR THE IDENTIFICATION OF PERIODONTAL PATHOGEN</vt:lpstr>
      <vt:lpstr>CRITERIA FOR THE IDENTIFICATION OF PERIODONTAL PATHOGEN</vt:lpstr>
      <vt:lpstr>Microorganism associated with specific periodontal disease</vt:lpstr>
      <vt:lpstr>Periodontal health…</vt:lpstr>
      <vt:lpstr>Gingivitis…</vt:lpstr>
      <vt:lpstr>Chronic periodontitis….</vt:lpstr>
      <vt:lpstr>Localized aggressive periodontitis…</vt:lpstr>
      <vt:lpstr>Generalized Aggressive Periodontitis…</vt:lpstr>
      <vt:lpstr>Refractory Periodontitis…</vt:lpstr>
      <vt:lpstr>Necrotizing Ulcerative Gingivitis/Periodontitis …</vt:lpstr>
      <vt:lpstr>Periodontal Abscess…</vt:lpstr>
      <vt:lpstr>KEY CHARACTERISTICS OF SPECIFIC PERIOPATHOGENS </vt:lpstr>
      <vt:lpstr>Aggregatibacter actinomycetemcomitans </vt:lpstr>
      <vt:lpstr>Slide 25</vt:lpstr>
      <vt:lpstr>Tannerella forsythia </vt:lpstr>
      <vt:lpstr>Slide 27</vt:lpstr>
      <vt:lpstr>Bile esculin media showing growth of T. forsythia</vt:lpstr>
      <vt:lpstr>Porphyromonas gingivalis </vt:lpstr>
      <vt:lpstr>Fulfilling socransky criteria….</vt:lpstr>
      <vt:lpstr>Slide 31</vt:lpstr>
      <vt:lpstr>Nonspecific blood-agar petri dish…..</vt:lpstr>
      <vt:lpstr>Prevotella</vt:lpstr>
      <vt:lpstr>Colony morphology of a P. intermedia strain (large black colony) on a nonspecific blood-agar Petridish. </vt:lpstr>
      <vt:lpstr>Campylobacter rectus </vt:lpstr>
      <vt:lpstr>Campylobacter rectus </vt:lpstr>
      <vt:lpstr>Fusobacterium nucleatum </vt:lpstr>
      <vt:lpstr>Fusobacterium nucleatum </vt:lpstr>
      <vt:lpstr>A. specific medium (purple colonies) B. with Gram stain</vt:lpstr>
      <vt:lpstr>PEPTOSTREPTOCOCCUS MICROS</vt:lpstr>
      <vt:lpstr>SALMONELLA SPECIES</vt:lpstr>
      <vt:lpstr>EUBACTERIUM SPECIES</vt:lpstr>
      <vt:lpstr>SPIROCHETES </vt:lpstr>
      <vt:lpstr>SPIROCHETES </vt:lpstr>
      <vt:lpstr>Estimation of the virulence of plaque biofilm</vt:lpstr>
      <vt:lpstr>SUMMARY</vt:lpstr>
      <vt:lpstr>REFERENCE</vt:lpstr>
      <vt:lpstr>Slide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PLAQUE</dc:title>
  <dc:creator>DELL</dc:creator>
  <cp:lastModifiedBy>dell</cp:lastModifiedBy>
  <cp:revision>115</cp:revision>
  <dcterms:created xsi:type="dcterms:W3CDTF">2019-12-17T06:23:14Z</dcterms:created>
  <dcterms:modified xsi:type="dcterms:W3CDTF">2023-02-16T09:33:56Z</dcterms:modified>
</cp:coreProperties>
</file>